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3"/>
  </p:notesMasterIdLst>
  <p:sldIdLst>
    <p:sldId id="268" r:id="rId5"/>
    <p:sldId id="256" r:id="rId6"/>
    <p:sldId id="276" r:id="rId7"/>
    <p:sldId id="259" r:id="rId8"/>
    <p:sldId id="278" r:id="rId9"/>
    <p:sldId id="261" r:id="rId10"/>
    <p:sldId id="262" r:id="rId11"/>
    <p:sldId id="264" r:id="rId12"/>
    <p:sldId id="266" r:id="rId13"/>
    <p:sldId id="271" r:id="rId14"/>
    <p:sldId id="275" r:id="rId15"/>
    <p:sldId id="273" r:id="rId16"/>
    <p:sldId id="267" r:id="rId17"/>
    <p:sldId id="260" r:id="rId18"/>
    <p:sldId id="265" r:id="rId19"/>
    <p:sldId id="270" r:id="rId20"/>
    <p:sldId id="269" r:id="rId21"/>
    <p:sldId id="277" r:id="rId2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009CAB"/>
    <a:srgbClr val="0091A6"/>
    <a:srgbClr val="FBB900"/>
    <a:srgbClr val="E7DC03"/>
    <a:srgbClr val="3D7B7A"/>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84" dt="2026-09-30T15:59:49.911"/>
    <p1510:client id="{00E6BF57-18CF-ABD6-A5EC-9EFD21845268}" v="63" dt="2026-09-29T21:00:24.170"/>
    <p1510:client id="{1137F076-B5BF-E420-75AE-34252482CB20}" v="13" dt="2026-09-29T19:02:09.118"/>
    <p1510:client id="{5EDBDC79-EAEC-1F4B-98D0-596812636EEF}" v="66" dt="2026-09-29T19:26:52.386"/>
    <p1510:client id="{8720926D-61CB-C99B-C258-B276F34A21C2}" v="12" dt="2026-09-29T11:57:28.097"/>
    <p1510:client id="{B8383589-05EB-F8B5-BBD7-D4929C998104}" v="125" dt="2026-09-30T15:46:11.633"/>
    <p1510:client id="{C149E76F-1C0E-4A52-B1FD-176DA821EFB1}" v="506" dt="2026-09-30T16:11:23.4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705"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71DD3E-EE4B-4F9A-B44D-0A740E8D2C60}" type="doc">
      <dgm:prSet loTypeId="urn:microsoft.com/office/officeart/2018/2/layout/IconVerticalSolidList" loCatId="icon" qsTypeId="urn:microsoft.com/office/officeart/2005/8/quickstyle/simple1#3" qsCatId="simple" csTypeId="urn:microsoft.com/office/officeart/2018/5/colors/Iconchunking_neutralbg_colorful1" csCatId="colorful" phldr="1"/>
      <dgm:spPr/>
      <dgm:t>
        <a:bodyPr/>
        <a:lstStyle/>
        <a:p>
          <a:endParaRPr lang="en-US"/>
        </a:p>
      </dgm:t>
    </dgm:pt>
    <dgm:pt modelId="{3857B5F9-089D-44F8-9BD0-B051A0060EB0}">
      <dgm:prSet/>
      <dgm:spPr/>
      <dgm:t>
        <a:bodyPr/>
        <a:lstStyle/>
        <a:p>
          <a:pPr>
            <a:lnSpc>
              <a:spcPct val="100000"/>
            </a:lnSpc>
          </a:pPr>
          <a:r>
            <a:rPr lang="nl-BE" err="1"/>
            <a:t>Flights</a:t>
          </a:r>
          <a:r>
            <a:rPr lang="nl-BE"/>
            <a:t> UA + 23 kg </a:t>
          </a:r>
          <a:r>
            <a:rPr lang="nl-BE" err="1"/>
            <a:t>luggage</a:t>
          </a:r>
          <a:endParaRPr lang="en-US" err="1"/>
        </a:p>
      </dgm:t>
    </dgm:pt>
    <dgm:pt modelId="{463721A4-59EF-436F-ADD0-B1CE27E0D22E}" type="parTrans" cxnId="{AB0A229A-5BB7-47CE-8729-060D12F77BED}">
      <dgm:prSet/>
      <dgm:spPr/>
      <dgm:t>
        <a:bodyPr/>
        <a:lstStyle/>
        <a:p>
          <a:endParaRPr lang="en-US"/>
        </a:p>
      </dgm:t>
    </dgm:pt>
    <dgm:pt modelId="{D230545B-E0DB-49FE-A8EB-7B6EA600CBC5}" type="sibTrans" cxnId="{AB0A229A-5BB7-47CE-8729-060D12F77BED}">
      <dgm:prSet/>
      <dgm:spPr/>
      <dgm:t>
        <a:bodyPr/>
        <a:lstStyle/>
        <a:p>
          <a:endParaRPr lang="en-US"/>
        </a:p>
      </dgm:t>
    </dgm:pt>
    <dgm:pt modelId="{E2B78DB4-0FE3-4223-8E69-53D429429C53}">
      <dgm:prSet/>
      <dgm:spPr/>
      <dgm:t>
        <a:bodyPr/>
        <a:lstStyle/>
        <a:p>
          <a:pPr>
            <a:lnSpc>
              <a:spcPct val="100000"/>
            </a:lnSpc>
          </a:pPr>
          <a:r>
            <a:rPr lang="nl-BE"/>
            <a:t>Accommodation</a:t>
          </a:r>
          <a:endParaRPr lang="en-US"/>
        </a:p>
      </dgm:t>
    </dgm:pt>
    <dgm:pt modelId="{491D993A-481B-4677-BB43-6BF7DC0F2CEE}" type="parTrans" cxnId="{A25569D4-A3AB-4F33-9F88-4B33DEE37921}">
      <dgm:prSet/>
      <dgm:spPr/>
      <dgm:t>
        <a:bodyPr/>
        <a:lstStyle/>
        <a:p>
          <a:endParaRPr lang="en-US"/>
        </a:p>
      </dgm:t>
    </dgm:pt>
    <dgm:pt modelId="{86C62194-56EE-4101-9409-46C2C13E0512}" type="sibTrans" cxnId="{A25569D4-A3AB-4F33-9F88-4B33DEE37921}">
      <dgm:prSet/>
      <dgm:spPr/>
      <dgm:t>
        <a:bodyPr/>
        <a:lstStyle/>
        <a:p>
          <a:endParaRPr lang="en-US"/>
        </a:p>
      </dgm:t>
    </dgm:pt>
    <dgm:pt modelId="{DEB2E003-D5D2-429A-9F58-20845ACB23B6}">
      <dgm:prSet/>
      <dgm:spPr/>
      <dgm:t>
        <a:bodyPr/>
        <a:lstStyle/>
        <a:p>
          <a:pPr>
            <a:lnSpc>
              <a:spcPct val="100000"/>
            </a:lnSpc>
          </a:pPr>
          <a:r>
            <a:rPr lang="nl-BE"/>
            <a:t>5 </a:t>
          </a:r>
          <a:r>
            <a:rPr lang="nl-BE" err="1"/>
            <a:t>nights</a:t>
          </a:r>
          <a:endParaRPr lang="en-US" err="1"/>
        </a:p>
      </dgm:t>
    </dgm:pt>
    <dgm:pt modelId="{5986C182-34EC-4101-8BF6-5EB4CB49FFB0}" type="parTrans" cxnId="{D0CC0952-5A62-444F-882B-1946603C1BE7}">
      <dgm:prSet/>
      <dgm:spPr/>
      <dgm:t>
        <a:bodyPr/>
        <a:lstStyle/>
        <a:p>
          <a:endParaRPr lang="en-US"/>
        </a:p>
      </dgm:t>
    </dgm:pt>
    <dgm:pt modelId="{8769EE22-DB44-4D9C-B900-2E7B9136669D}" type="sibTrans" cxnId="{D0CC0952-5A62-444F-882B-1946603C1BE7}">
      <dgm:prSet/>
      <dgm:spPr/>
      <dgm:t>
        <a:bodyPr/>
        <a:lstStyle/>
        <a:p>
          <a:endParaRPr lang="en-US"/>
        </a:p>
      </dgm:t>
    </dgm:pt>
    <dgm:pt modelId="{4E238431-FA52-4F2B-83B3-83D501E27E2A}">
      <dgm:prSet/>
      <dgm:spPr/>
      <dgm:t>
        <a:bodyPr/>
        <a:lstStyle/>
        <a:p>
          <a:pPr>
            <a:lnSpc>
              <a:spcPct val="100000"/>
            </a:lnSpc>
          </a:pPr>
          <a:r>
            <a:rPr lang="nl-BE" err="1"/>
            <a:t>Chosen</a:t>
          </a:r>
          <a:r>
            <a:rPr lang="nl-BE"/>
            <a:t> room</a:t>
          </a:r>
          <a:endParaRPr lang="en-US"/>
        </a:p>
      </dgm:t>
    </dgm:pt>
    <dgm:pt modelId="{00479BCB-9504-4191-B4D3-6443E7CF4790}" type="parTrans" cxnId="{1BF44D4F-6657-4616-AD8B-95385003C1B0}">
      <dgm:prSet/>
      <dgm:spPr/>
      <dgm:t>
        <a:bodyPr/>
        <a:lstStyle/>
        <a:p>
          <a:endParaRPr lang="en-US"/>
        </a:p>
      </dgm:t>
    </dgm:pt>
    <dgm:pt modelId="{BBB4FA08-5717-41AA-B536-40A4A6DAB1CF}" type="sibTrans" cxnId="{1BF44D4F-6657-4616-AD8B-95385003C1B0}">
      <dgm:prSet/>
      <dgm:spPr/>
      <dgm:t>
        <a:bodyPr/>
        <a:lstStyle/>
        <a:p>
          <a:endParaRPr lang="en-US"/>
        </a:p>
      </dgm:t>
    </dgm:pt>
    <dgm:pt modelId="{1F697E39-87A3-4C74-9552-645B9717AA5F}">
      <dgm:prSet/>
      <dgm:spPr/>
      <dgm:t>
        <a:bodyPr/>
        <a:lstStyle/>
        <a:p>
          <a:pPr>
            <a:lnSpc>
              <a:spcPct val="100000"/>
            </a:lnSpc>
          </a:pPr>
          <a:r>
            <a:rPr lang="nl-BE"/>
            <a:t>Transfer airport – hotel – airport</a:t>
          </a:r>
          <a:r>
            <a:rPr lang="nl-BE">
              <a:latin typeface="Goudy Old Style"/>
            </a:rPr>
            <a:t> </a:t>
          </a:r>
          <a:endParaRPr lang="en-US"/>
        </a:p>
      </dgm:t>
    </dgm:pt>
    <dgm:pt modelId="{D34F0EA9-CDD9-4D56-BD97-51A00EE2461A}" type="parTrans" cxnId="{54B62C18-6042-4EC7-856C-EC81B0049714}">
      <dgm:prSet/>
      <dgm:spPr/>
      <dgm:t>
        <a:bodyPr/>
        <a:lstStyle/>
        <a:p>
          <a:endParaRPr lang="en-US"/>
        </a:p>
      </dgm:t>
    </dgm:pt>
    <dgm:pt modelId="{87618C50-6EEA-4600-B8F0-77AB97A25203}" type="sibTrans" cxnId="{54B62C18-6042-4EC7-856C-EC81B0049714}">
      <dgm:prSet/>
      <dgm:spPr/>
      <dgm:t>
        <a:bodyPr/>
        <a:lstStyle/>
        <a:p>
          <a:endParaRPr lang="en-US"/>
        </a:p>
      </dgm:t>
    </dgm:pt>
    <dgm:pt modelId="{695803A2-7144-4221-8DBB-E7CA93CF3635}" type="pres">
      <dgm:prSet presAssocID="{B371DD3E-EE4B-4F9A-B44D-0A740E8D2C60}" presName="root" presStyleCnt="0">
        <dgm:presLayoutVars>
          <dgm:dir/>
          <dgm:resizeHandles val="exact"/>
        </dgm:presLayoutVars>
      </dgm:prSet>
      <dgm:spPr/>
    </dgm:pt>
    <dgm:pt modelId="{1BDBFF73-4D9F-4B6E-92B5-3C27455A4FE0}" type="pres">
      <dgm:prSet presAssocID="{3857B5F9-089D-44F8-9BD0-B051A0060EB0}" presName="compNode" presStyleCnt="0"/>
      <dgm:spPr/>
    </dgm:pt>
    <dgm:pt modelId="{00130BBB-D9D4-4664-95AB-21CAB4C22292}" type="pres">
      <dgm:prSet presAssocID="{3857B5F9-089D-44F8-9BD0-B051A0060EB0}" presName="bgRect" presStyleLbl="bgShp" presStyleIdx="0" presStyleCnt="3"/>
      <dgm:spPr/>
    </dgm:pt>
    <dgm:pt modelId="{5011CFF0-C073-4489-9BC3-F293BF0411F2}" type="pres">
      <dgm:prSet presAssocID="{3857B5F9-089D-44F8-9BD0-B051A0060EB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irplane"/>
        </a:ext>
      </dgm:extLst>
    </dgm:pt>
    <dgm:pt modelId="{CF22B2E6-B95C-4E64-B59A-9B42FA3F752C}" type="pres">
      <dgm:prSet presAssocID="{3857B5F9-089D-44F8-9BD0-B051A0060EB0}" presName="spaceRect" presStyleCnt="0"/>
      <dgm:spPr/>
    </dgm:pt>
    <dgm:pt modelId="{5E488A16-4D78-4A1F-997D-8557A8CC0FC7}" type="pres">
      <dgm:prSet presAssocID="{3857B5F9-089D-44F8-9BD0-B051A0060EB0}" presName="parTx" presStyleLbl="revTx" presStyleIdx="0" presStyleCnt="4">
        <dgm:presLayoutVars>
          <dgm:chMax val="0"/>
          <dgm:chPref val="0"/>
        </dgm:presLayoutVars>
      </dgm:prSet>
      <dgm:spPr/>
    </dgm:pt>
    <dgm:pt modelId="{A8BF1557-0925-448D-BF03-9F6E40BC5A9D}" type="pres">
      <dgm:prSet presAssocID="{D230545B-E0DB-49FE-A8EB-7B6EA600CBC5}" presName="sibTrans" presStyleCnt="0"/>
      <dgm:spPr/>
    </dgm:pt>
    <dgm:pt modelId="{946E08BD-F510-4FF4-BA0C-B50086F304A8}" type="pres">
      <dgm:prSet presAssocID="{E2B78DB4-0FE3-4223-8E69-53D429429C53}" presName="compNode" presStyleCnt="0"/>
      <dgm:spPr/>
    </dgm:pt>
    <dgm:pt modelId="{C410ECC0-DAEC-45C0-98C3-C7EF81A75035}" type="pres">
      <dgm:prSet presAssocID="{E2B78DB4-0FE3-4223-8E69-53D429429C53}" presName="bgRect" presStyleLbl="bgShp" presStyleIdx="1" presStyleCnt="3"/>
      <dgm:spPr/>
    </dgm:pt>
    <dgm:pt modelId="{515488F6-2E69-40E9-A9DF-A0A3C42917D4}" type="pres">
      <dgm:prSet presAssocID="{E2B78DB4-0FE3-4223-8E69-53D429429C5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d"/>
        </a:ext>
      </dgm:extLst>
    </dgm:pt>
    <dgm:pt modelId="{E27C5D93-90F3-4D9E-AAC2-07C730FF0C38}" type="pres">
      <dgm:prSet presAssocID="{E2B78DB4-0FE3-4223-8E69-53D429429C53}" presName="spaceRect" presStyleCnt="0"/>
      <dgm:spPr/>
    </dgm:pt>
    <dgm:pt modelId="{8334940F-3E86-4301-9689-A1894DC82A9D}" type="pres">
      <dgm:prSet presAssocID="{E2B78DB4-0FE3-4223-8E69-53D429429C53}" presName="parTx" presStyleLbl="revTx" presStyleIdx="1" presStyleCnt="4">
        <dgm:presLayoutVars>
          <dgm:chMax val="0"/>
          <dgm:chPref val="0"/>
        </dgm:presLayoutVars>
      </dgm:prSet>
      <dgm:spPr/>
    </dgm:pt>
    <dgm:pt modelId="{6FB70738-3895-4048-911E-99A48BFC8556}" type="pres">
      <dgm:prSet presAssocID="{E2B78DB4-0FE3-4223-8E69-53D429429C53}" presName="desTx" presStyleLbl="revTx" presStyleIdx="2" presStyleCnt="4">
        <dgm:presLayoutVars/>
      </dgm:prSet>
      <dgm:spPr/>
    </dgm:pt>
    <dgm:pt modelId="{4D785A31-5119-45D2-96DA-AEF18D689462}" type="pres">
      <dgm:prSet presAssocID="{86C62194-56EE-4101-9409-46C2C13E0512}" presName="sibTrans" presStyleCnt="0"/>
      <dgm:spPr/>
    </dgm:pt>
    <dgm:pt modelId="{A26AB65E-C616-4895-AC36-C63B76302221}" type="pres">
      <dgm:prSet presAssocID="{1F697E39-87A3-4C74-9552-645B9717AA5F}" presName="compNode" presStyleCnt="0"/>
      <dgm:spPr/>
    </dgm:pt>
    <dgm:pt modelId="{868C9CBB-B677-4AE8-8672-4C6DBDA436B0}" type="pres">
      <dgm:prSet presAssocID="{1F697E39-87A3-4C74-9552-645B9717AA5F}" presName="bgRect" presStyleLbl="bgShp" presStyleIdx="2" presStyleCnt="3"/>
      <dgm:spPr/>
    </dgm:pt>
    <dgm:pt modelId="{71A6D1BD-0E39-45EA-AE1E-F81C21D23F66}" type="pres">
      <dgm:prSet presAssocID="{1F697E39-87A3-4C74-9552-645B9717AA5F}" presName="iconRect" presStyleLbl="node1" presStyleIdx="2" presStyleCnt="3"/>
      <dgm:spPr>
        <a:ln>
          <a:noFill/>
        </a:ln>
      </dgm:spPr>
    </dgm:pt>
    <dgm:pt modelId="{7DC0B139-E2F1-482E-A8A0-658ABF191E3A}" type="pres">
      <dgm:prSet presAssocID="{1F697E39-87A3-4C74-9552-645B9717AA5F}" presName="spaceRect" presStyleCnt="0"/>
      <dgm:spPr/>
    </dgm:pt>
    <dgm:pt modelId="{137E3733-085B-4297-BC02-97207311476E}" type="pres">
      <dgm:prSet presAssocID="{1F697E39-87A3-4C74-9552-645B9717AA5F}" presName="parTx" presStyleLbl="revTx" presStyleIdx="3" presStyleCnt="4">
        <dgm:presLayoutVars>
          <dgm:chMax val="0"/>
          <dgm:chPref val="0"/>
        </dgm:presLayoutVars>
      </dgm:prSet>
      <dgm:spPr/>
    </dgm:pt>
  </dgm:ptLst>
  <dgm:cxnLst>
    <dgm:cxn modelId="{6F49EE01-40C9-4FC5-BFC2-B83BC18324B2}" type="presOf" srcId="{4E238431-FA52-4F2B-83B3-83D501E27E2A}" destId="{6FB70738-3895-4048-911E-99A48BFC8556}" srcOrd="0" destOrd="1" presId="urn:microsoft.com/office/officeart/2018/2/layout/IconVerticalSolidList"/>
    <dgm:cxn modelId="{54B62C18-6042-4EC7-856C-EC81B0049714}" srcId="{B371DD3E-EE4B-4F9A-B44D-0A740E8D2C60}" destId="{1F697E39-87A3-4C74-9552-645B9717AA5F}" srcOrd="2" destOrd="0" parTransId="{D34F0EA9-CDD9-4D56-BD97-51A00EE2461A}" sibTransId="{87618C50-6EEA-4600-B8F0-77AB97A25203}"/>
    <dgm:cxn modelId="{1BF44D4F-6657-4616-AD8B-95385003C1B0}" srcId="{E2B78DB4-0FE3-4223-8E69-53D429429C53}" destId="{4E238431-FA52-4F2B-83B3-83D501E27E2A}" srcOrd="1" destOrd="0" parTransId="{00479BCB-9504-4191-B4D3-6443E7CF4790}" sibTransId="{BBB4FA08-5717-41AA-B536-40A4A6DAB1CF}"/>
    <dgm:cxn modelId="{D0CC0952-5A62-444F-882B-1946603C1BE7}" srcId="{E2B78DB4-0FE3-4223-8E69-53D429429C53}" destId="{DEB2E003-D5D2-429A-9F58-20845ACB23B6}" srcOrd="0" destOrd="0" parTransId="{5986C182-34EC-4101-8BF6-5EB4CB49FFB0}" sibTransId="{8769EE22-DB44-4D9C-B900-2E7B9136669D}"/>
    <dgm:cxn modelId="{AB0A229A-5BB7-47CE-8729-060D12F77BED}" srcId="{B371DD3E-EE4B-4F9A-B44D-0A740E8D2C60}" destId="{3857B5F9-089D-44F8-9BD0-B051A0060EB0}" srcOrd="0" destOrd="0" parTransId="{463721A4-59EF-436F-ADD0-B1CE27E0D22E}" sibTransId="{D230545B-E0DB-49FE-A8EB-7B6EA600CBC5}"/>
    <dgm:cxn modelId="{8521719A-E66A-4494-B7B9-3E63085534EC}" type="presOf" srcId="{E2B78DB4-0FE3-4223-8E69-53D429429C53}" destId="{8334940F-3E86-4301-9689-A1894DC82A9D}" srcOrd="0" destOrd="0" presId="urn:microsoft.com/office/officeart/2018/2/layout/IconVerticalSolidList"/>
    <dgm:cxn modelId="{1EA909AF-FA60-491D-91CC-02DF1EBE2C49}" type="presOf" srcId="{3857B5F9-089D-44F8-9BD0-B051A0060EB0}" destId="{5E488A16-4D78-4A1F-997D-8557A8CC0FC7}" srcOrd="0" destOrd="0" presId="urn:microsoft.com/office/officeart/2018/2/layout/IconVerticalSolidList"/>
    <dgm:cxn modelId="{E70A75B1-7119-4CC5-BC43-DCA2511E0BD7}" type="presOf" srcId="{DEB2E003-D5D2-429A-9F58-20845ACB23B6}" destId="{6FB70738-3895-4048-911E-99A48BFC8556}" srcOrd="0" destOrd="0" presId="urn:microsoft.com/office/officeart/2018/2/layout/IconVerticalSolidList"/>
    <dgm:cxn modelId="{6E1241B3-F2DD-4B0A-8CB5-033A45906FB2}" type="presOf" srcId="{B371DD3E-EE4B-4F9A-B44D-0A740E8D2C60}" destId="{695803A2-7144-4221-8DBB-E7CA93CF3635}" srcOrd="0" destOrd="0" presId="urn:microsoft.com/office/officeart/2018/2/layout/IconVerticalSolidList"/>
    <dgm:cxn modelId="{9769B4B5-37B7-40F9-8B56-4196A8535815}" type="presOf" srcId="{1F697E39-87A3-4C74-9552-645B9717AA5F}" destId="{137E3733-085B-4297-BC02-97207311476E}" srcOrd="0" destOrd="0" presId="urn:microsoft.com/office/officeart/2018/2/layout/IconVerticalSolidList"/>
    <dgm:cxn modelId="{A25569D4-A3AB-4F33-9F88-4B33DEE37921}" srcId="{B371DD3E-EE4B-4F9A-B44D-0A740E8D2C60}" destId="{E2B78DB4-0FE3-4223-8E69-53D429429C53}" srcOrd="1" destOrd="0" parTransId="{491D993A-481B-4677-BB43-6BF7DC0F2CEE}" sibTransId="{86C62194-56EE-4101-9409-46C2C13E0512}"/>
    <dgm:cxn modelId="{C4B5CF32-6B9D-4BD3-A5A8-484EDF22B899}" type="presParOf" srcId="{695803A2-7144-4221-8DBB-E7CA93CF3635}" destId="{1BDBFF73-4D9F-4B6E-92B5-3C27455A4FE0}" srcOrd="0" destOrd="0" presId="urn:microsoft.com/office/officeart/2018/2/layout/IconVerticalSolidList"/>
    <dgm:cxn modelId="{6E1E5903-8448-4BA5-8046-CB8E05E16565}" type="presParOf" srcId="{1BDBFF73-4D9F-4B6E-92B5-3C27455A4FE0}" destId="{00130BBB-D9D4-4664-95AB-21CAB4C22292}" srcOrd="0" destOrd="0" presId="urn:microsoft.com/office/officeart/2018/2/layout/IconVerticalSolidList"/>
    <dgm:cxn modelId="{76CDB004-2158-42E6-8941-8E7FD4B8FDB4}" type="presParOf" srcId="{1BDBFF73-4D9F-4B6E-92B5-3C27455A4FE0}" destId="{5011CFF0-C073-4489-9BC3-F293BF0411F2}" srcOrd="1" destOrd="0" presId="urn:microsoft.com/office/officeart/2018/2/layout/IconVerticalSolidList"/>
    <dgm:cxn modelId="{291AE148-CB49-4766-B6D4-36380177674C}" type="presParOf" srcId="{1BDBFF73-4D9F-4B6E-92B5-3C27455A4FE0}" destId="{CF22B2E6-B95C-4E64-B59A-9B42FA3F752C}" srcOrd="2" destOrd="0" presId="urn:microsoft.com/office/officeart/2018/2/layout/IconVerticalSolidList"/>
    <dgm:cxn modelId="{F86664B4-615C-4313-8736-74F365F59262}" type="presParOf" srcId="{1BDBFF73-4D9F-4B6E-92B5-3C27455A4FE0}" destId="{5E488A16-4D78-4A1F-997D-8557A8CC0FC7}" srcOrd="3" destOrd="0" presId="urn:microsoft.com/office/officeart/2018/2/layout/IconVerticalSolidList"/>
    <dgm:cxn modelId="{A919B7C6-D282-4013-8441-2658AF0C9ED6}" type="presParOf" srcId="{695803A2-7144-4221-8DBB-E7CA93CF3635}" destId="{A8BF1557-0925-448D-BF03-9F6E40BC5A9D}" srcOrd="1" destOrd="0" presId="urn:microsoft.com/office/officeart/2018/2/layout/IconVerticalSolidList"/>
    <dgm:cxn modelId="{215B3672-8489-4C9A-880D-E03C6C84A98A}" type="presParOf" srcId="{695803A2-7144-4221-8DBB-E7CA93CF3635}" destId="{946E08BD-F510-4FF4-BA0C-B50086F304A8}" srcOrd="2" destOrd="0" presId="urn:microsoft.com/office/officeart/2018/2/layout/IconVerticalSolidList"/>
    <dgm:cxn modelId="{8C2E2D71-3FFF-468B-BBB9-982058C865B2}" type="presParOf" srcId="{946E08BD-F510-4FF4-BA0C-B50086F304A8}" destId="{C410ECC0-DAEC-45C0-98C3-C7EF81A75035}" srcOrd="0" destOrd="0" presId="urn:microsoft.com/office/officeart/2018/2/layout/IconVerticalSolidList"/>
    <dgm:cxn modelId="{29AC55D2-82A4-4A55-927B-6D02D613CAF1}" type="presParOf" srcId="{946E08BD-F510-4FF4-BA0C-B50086F304A8}" destId="{515488F6-2E69-40E9-A9DF-A0A3C42917D4}" srcOrd="1" destOrd="0" presId="urn:microsoft.com/office/officeart/2018/2/layout/IconVerticalSolidList"/>
    <dgm:cxn modelId="{A082F9D4-BB7B-411D-A537-EBB44AC8B50B}" type="presParOf" srcId="{946E08BD-F510-4FF4-BA0C-B50086F304A8}" destId="{E27C5D93-90F3-4D9E-AAC2-07C730FF0C38}" srcOrd="2" destOrd="0" presId="urn:microsoft.com/office/officeart/2018/2/layout/IconVerticalSolidList"/>
    <dgm:cxn modelId="{27F07A41-DAAA-42A4-BDC4-2783CE6BF593}" type="presParOf" srcId="{946E08BD-F510-4FF4-BA0C-B50086F304A8}" destId="{8334940F-3E86-4301-9689-A1894DC82A9D}" srcOrd="3" destOrd="0" presId="urn:microsoft.com/office/officeart/2018/2/layout/IconVerticalSolidList"/>
    <dgm:cxn modelId="{3C7A61CB-8B21-487D-B821-861F1F29A135}" type="presParOf" srcId="{946E08BD-F510-4FF4-BA0C-B50086F304A8}" destId="{6FB70738-3895-4048-911E-99A48BFC8556}" srcOrd="4" destOrd="0" presId="urn:microsoft.com/office/officeart/2018/2/layout/IconVerticalSolidList"/>
    <dgm:cxn modelId="{9A8E8C3A-8DF3-405F-883D-8F9DF561FA88}" type="presParOf" srcId="{695803A2-7144-4221-8DBB-E7CA93CF3635}" destId="{4D785A31-5119-45D2-96DA-AEF18D689462}" srcOrd="3" destOrd="0" presId="urn:microsoft.com/office/officeart/2018/2/layout/IconVerticalSolidList"/>
    <dgm:cxn modelId="{9A741164-8223-410D-89E3-3A7A8DBD7362}" type="presParOf" srcId="{695803A2-7144-4221-8DBB-E7CA93CF3635}" destId="{A26AB65E-C616-4895-AC36-C63B76302221}" srcOrd="4" destOrd="0" presId="urn:microsoft.com/office/officeart/2018/2/layout/IconVerticalSolidList"/>
    <dgm:cxn modelId="{BF81AEB0-3A20-4A3C-A787-28C29324F29B}" type="presParOf" srcId="{A26AB65E-C616-4895-AC36-C63B76302221}" destId="{868C9CBB-B677-4AE8-8672-4C6DBDA436B0}" srcOrd="0" destOrd="0" presId="urn:microsoft.com/office/officeart/2018/2/layout/IconVerticalSolidList"/>
    <dgm:cxn modelId="{5D057F4D-B217-467A-B916-21B85044B376}" type="presParOf" srcId="{A26AB65E-C616-4895-AC36-C63B76302221}" destId="{71A6D1BD-0E39-45EA-AE1E-F81C21D23F66}" srcOrd="1" destOrd="0" presId="urn:microsoft.com/office/officeart/2018/2/layout/IconVerticalSolidList"/>
    <dgm:cxn modelId="{06A6D136-443D-4149-AD3D-A0FD6D2292F9}" type="presParOf" srcId="{A26AB65E-C616-4895-AC36-C63B76302221}" destId="{7DC0B139-E2F1-482E-A8A0-658ABF191E3A}" srcOrd="2" destOrd="0" presId="urn:microsoft.com/office/officeart/2018/2/layout/IconVerticalSolidList"/>
    <dgm:cxn modelId="{AFFBFF28-33BC-4A67-8D78-418CC950B444}" type="presParOf" srcId="{A26AB65E-C616-4895-AC36-C63B76302221}" destId="{137E3733-085B-4297-BC02-97207311476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A78280-4B3E-48E7-BD58-94602C245167}" type="doc">
      <dgm:prSet loTypeId="urn:microsoft.com/office/officeart/2018/5/layout/IconCircleLabelList" loCatId="icon" qsTypeId="urn:microsoft.com/office/officeart/2005/8/quickstyle/simple1#4" qsCatId="simple" csTypeId="urn:microsoft.com/office/officeart/2005/8/colors/accent0_3#2" csCatId="mainScheme" phldr="1"/>
      <dgm:spPr/>
      <dgm:t>
        <a:bodyPr/>
        <a:lstStyle/>
        <a:p>
          <a:endParaRPr lang="en-US"/>
        </a:p>
      </dgm:t>
    </dgm:pt>
    <dgm:pt modelId="{11263FCE-C68E-499C-B455-61177A0C11DB}">
      <dgm:prSet/>
      <dgm:spPr/>
      <dgm:t>
        <a:bodyPr/>
        <a:lstStyle/>
        <a:p>
          <a:pPr>
            <a:lnSpc>
              <a:spcPct val="100000"/>
            </a:lnSpc>
            <a:defRPr cap="all"/>
          </a:pPr>
          <a:r>
            <a:rPr lang="nl-BE" err="1">
              <a:latin typeface="Goudy Old Style"/>
            </a:rPr>
            <a:t>Breakfast</a:t>
          </a:r>
          <a:r>
            <a:rPr lang="nl-BE">
              <a:latin typeface="Goudy Old Style"/>
            </a:rPr>
            <a:t> &amp; Lunch</a:t>
          </a:r>
          <a:r>
            <a:rPr lang="nl-BE"/>
            <a:t> &amp; </a:t>
          </a:r>
          <a:r>
            <a:rPr lang="nl-BE" err="1"/>
            <a:t>dinner</a:t>
          </a:r>
          <a:endParaRPr lang="en-US" err="1"/>
        </a:p>
      </dgm:t>
    </dgm:pt>
    <dgm:pt modelId="{A60AB8FE-D12B-4BE3-A66E-B76FDEF4D5E0}" type="parTrans" cxnId="{910DB9FC-6FD9-4374-9859-77720F07324A}">
      <dgm:prSet/>
      <dgm:spPr/>
      <dgm:t>
        <a:bodyPr/>
        <a:lstStyle/>
        <a:p>
          <a:endParaRPr lang="en-US"/>
        </a:p>
      </dgm:t>
    </dgm:pt>
    <dgm:pt modelId="{DDFA3C04-54FE-4904-9B5C-C1D5AFE6665D}" type="sibTrans" cxnId="{910DB9FC-6FD9-4374-9859-77720F07324A}">
      <dgm:prSet/>
      <dgm:spPr/>
      <dgm:t>
        <a:bodyPr/>
        <a:lstStyle/>
        <a:p>
          <a:pPr>
            <a:lnSpc>
              <a:spcPct val="100000"/>
            </a:lnSpc>
          </a:pPr>
          <a:endParaRPr lang="en-US"/>
        </a:p>
      </dgm:t>
    </dgm:pt>
    <dgm:pt modelId="{804868DC-4B4E-45ED-AC46-67F180524F7F}">
      <dgm:prSet/>
      <dgm:spPr/>
      <dgm:t>
        <a:bodyPr/>
        <a:lstStyle/>
        <a:p>
          <a:pPr>
            <a:lnSpc>
              <a:spcPct val="100000"/>
            </a:lnSpc>
            <a:defRPr cap="all"/>
          </a:pPr>
          <a:r>
            <a:rPr lang="nl-BE" err="1"/>
            <a:t>Entrance</a:t>
          </a:r>
          <a:r>
            <a:rPr lang="nl-BE"/>
            <a:t> tickets </a:t>
          </a:r>
          <a:r>
            <a:rPr lang="nl-BE" err="1"/>
            <a:t>for</a:t>
          </a:r>
          <a:r>
            <a:rPr lang="nl-BE"/>
            <a:t> </a:t>
          </a:r>
          <a:r>
            <a:rPr lang="nl-BE" err="1"/>
            <a:t>attractions</a:t>
          </a:r>
          <a:endParaRPr lang="en-US" err="1"/>
        </a:p>
      </dgm:t>
    </dgm:pt>
    <dgm:pt modelId="{0506A53C-7958-478E-8924-827AC16DF1D2}" type="parTrans" cxnId="{4C0609D0-9DCA-43B1-9B08-0C67CB53828D}">
      <dgm:prSet/>
      <dgm:spPr/>
      <dgm:t>
        <a:bodyPr/>
        <a:lstStyle/>
        <a:p>
          <a:endParaRPr lang="en-US"/>
        </a:p>
      </dgm:t>
    </dgm:pt>
    <dgm:pt modelId="{D7B06052-AC1D-4ABE-B85C-2C9FF51CAEFC}" type="sibTrans" cxnId="{4C0609D0-9DCA-43B1-9B08-0C67CB53828D}">
      <dgm:prSet/>
      <dgm:spPr/>
      <dgm:t>
        <a:bodyPr/>
        <a:lstStyle/>
        <a:p>
          <a:pPr>
            <a:lnSpc>
              <a:spcPct val="100000"/>
            </a:lnSpc>
          </a:pPr>
          <a:endParaRPr lang="en-US"/>
        </a:p>
      </dgm:t>
    </dgm:pt>
    <dgm:pt modelId="{06784FE9-4965-4EF8-B573-58DB5299A3F9}">
      <dgm:prSet/>
      <dgm:spPr/>
      <dgm:t>
        <a:bodyPr/>
        <a:lstStyle/>
        <a:p>
          <a:pPr>
            <a:lnSpc>
              <a:spcPct val="100000"/>
            </a:lnSpc>
            <a:defRPr cap="all"/>
          </a:pPr>
          <a:r>
            <a:rPr lang="nl-BE"/>
            <a:t>Local</a:t>
          </a:r>
        </a:p>
        <a:p>
          <a:pPr>
            <a:lnSpc>
              <a:spcPct val="100000"/>
            </a:lnSpc>
            <a:defRPr cap="all"/>
          </a:pPr>
          <a:r>
            <a:rPr lang="nl-BE"/>
            <a:t>Transportation</a:t>
          </a:r>
          <a:endParaRPr lang="en-US"/>
        </a:p>
      </dgm:t>
    </dgm:pt>
    <dgm:pt modelId="{485D3B26-EA8B-4B1D-9568-C77CC61DA751}" type="parTrans" cxnId="{23086C84-5D4D-4A33-8F6A-872DA29F01FF}">
      <dgm:prSet/>
      <dgm:spPr/>
      <dgm:t>
        <a:bodyPr/>
        <a:lstStyle/>
        <a:p>
          <a:endParaRPr lang="en-US"/>
        </a:p>
      </dgm:t>
    </dgm:pt>
    <dgm:pt modelId="{6542000E-2AD8-4882-8C18-9E830BEFA254}" type="sibTrans" cxnId="{23086C84-5D4D-4A33-8F6A-872DA29F01FF}">
      <dgm:prSet/>
      <dgm:spPr/>
      <dgm:t>
        <a:bodyPr/>
        <a:lstStyle/>
        <a:p>
          <a:pPr>
            <a:lnSpc>
              <a:spcPct val="100000"/>
            </a:lnSpc>
          </a:pPr>
          <a:endParaRPr lang="en-US"/>
        </a:p>
      </dgm:t>
    </dgm:pt>
    <dgm:pt modelId="{1EE1FFE7-CB25-4957-A7C2-FEF0F3565978}">
      <dgm:prSet/>
      <dgm:spPr/>
      <dgm:t>
        <a:bodyPr/>
        <a:lstStyle/>
        <a:p>
          <a:pPr>
            <a:lnSpc>
              <a:spcPct val="100000"/>
            </a:lnSpc>
            <a:defRPr cap="all"/>
          </a:pPr>
          <a:r>
            <a:rPr lang="nl-BE"/>
            <a:t>Personal </a:t>
          </a:r>
          <a:r>
            <a:rPr lang="nl-BE" err="1"/>
            <a:t>expenses</a:t>
          </a:r>
          <a:endParaRPr lang="en-US" err="1"/>
        </a:p>
      </dgm:t>
    </dgm:pt>
    <dgm:pt modelId="{3CC940E9-3C1F-43C3-95BC-236B0357BC63}" type="parTrans" cxnId="{641BFD69-CA02-488E-94BA-3FC253D6F068}">
      <dgm:prSet/>
      <dgm:spPr/>
      <dgm:t>
        <a:bodyPr/>
        <a:lstStyle/>
        <a:p>
          <a:endParaRPr lang="en-US"/>
        </a:p>
      </dgm:t>
    </dgm:pt>
    <dgm:pt modelId="{7A0F2A5A-33A0-418F-9E39-638B323246C3}" type="sibTrans" cxnId="{641BFD69-CA02-488E-94BA-3FC253D6F068}">
      <dgm:prSet/>
      <dgm:spPr/>
      <dgm:t>
        <a:bodyPr/>
        <a:lstStyle/>
        <a:p>
          <a:pPr>
            <a:lnSpc>
              <a:spcPct val="100000"/>
            </a:lnSpc>
          </a:pPr>
          <a:endParaRPr lang="en-US"/>
        </a:p>
      </dgm:t>
    </dgm:pt>
    <dgm:pt modelId="{79CD8D3D-E5C2-480C-A498-7611E302BF8F}">
      <dgm:prSet/>
      <dgm:spPr/>
      <dgm:t>
        <a:bodyPr/>
        <a:lstStyle/>
        <a:p>
          <a:pPr>
            <a:lnSpc>
              <a:spcPct val="100000"/>
            </a:lnSpc>
            <a:defRPr cap="all"/>
          </a:pPr>
          <a:r>
            <a:rPr lang="nl-BE"/>
            <a:t>Insurance</a:t>
          </a:r>
        </a:p>
        <a:p>
          <a:pPr>
            <a:defRPr cap="all"/>
          </a:pPr>
          <a:endParaRPr lang="en-US"/>
        </a:p>
      </dgm:t>
    </dgm:pt>
    <dgm:pt modelId="{7083950D-8073-47A2-AAAD-CDACA502655A}" type="parTrans" cxnId="{759A0571-32F1-468E-A69E-607F54828627}">
      <dgm:prSet/>
      <dgm:spPr/>
      <dgm:t>
        <a:bodyPr/>
        <a:lstStyle/>
        <a:p>
          <a:endParaRPr lang="en-US"/>
        </a:p>
      </dgm:t>
    </dgm:pt>
    <dgm:pt modelId="{745024DE-EED4-4362-9D0A-89CC2F8235A9}" type="sibTrans" cxnId="{759A0571-32F1-468E-A69E-607F54828627}">
      <dgm:prSet/>
      <dgm:spPr/>
      <dgm:t>
        <a:bodyPr/>
        <a:lstStyle/>
        <a:p>
          <a:endParaRPr lang="en-US"/>
        </a:p>
      </dgm:t>
    </dgm:pt>
    <dgm:pt modelId="{763EDC9D-7820-4877-8BC3-025C68282424}" type="pres">
      <dgm:prSet presAssocID="{B5A78280-4B3E-48E7-BD58-94602C245167}" presName="root" presStyleCnt="0">
        <dgm:presLayoutVars>
          <dgm:dir/>
          <dgm:resizeHandles val="exact"/>
        </dgm:presLayoutVars>
      </dgm:prSet>
      <dgm:spPr/>
    </dgm:pt>
    <dgm:pt modelId="{0230C909-B20C-4CE9-8CA2-047EC62B8161}" type="pres">
      <dgm:prSet presAssocID="{11263FCE-C68E-499C-B455-61177A0C11DB}" presName="compNode" presStyleCnt="0"/>
      <dgm:spPr/>
    </dgm:pt>
    <dgm:pt modelId="{FDA2D792-FEBC-4F1D-A99A-266E61AFC31F}" type="pres">
      <dgm:prSet presAssocID="{11263FCE-C68E-499C-B455-61177A0C11DB}" presName="iconBgRect" presStyleLbl="bgShp" presStyleIdx="0" presStyleCnt="5"/>
      <dgm:spPr/>
    </dgm:pt>
    <dgm:pt modelId="{36B1804F-C3A3-4D55-BE2C-FA8384352D49}" type="pres">
      <dgm:prSet presAssocID="{11263FCE-C68E-499C-B455-61177A0C11DB}"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erson Eating"/>
        </a:ext>
      </dgm:extLst>
    </dgm:pt>
    <dgm:pt modelId="{B6E813F4-E30D-4EA4-BD80-DDA2C3AA4BF0}" type="pres">
      <dgm:prSet presAssocID="{11263FCE-C68E-499C-B455-61177A0C11DB}" presName="spaceRect" presStyleCnt="0"/>
      <dgm:spPr/>
    </dgm:pt>
    <dgm:pt modelId="{65EFDEE7-85B9-46DD-A3EB-DD606A309B2F}" type="pres">
      <dgm:prSet presAssocID="{11263FCE-C68E-499C-B455-61177A0C11DB}" presName="textRect" presStyleLbl="revTx" presStyleIdx="0" presStyleCnt="5">
        <dgm:presLayoutVars>
          <dgm:chMax val="1"/>
          <dgm:chPref val="1"/>
        </dgm:presLayoutVars>
      </dgm:prSet>
      <dgm:spPr/>
    </dgm:pt>
    <dgm:pt modelId="{7A5139B6-EF01-4296-B5A6-4F6544121D5F}" type="pres">
      <dgm:prSet presAssocID="{DDFA3C04-54FE-4904-9B5C-C1D5AFE6665D}" presName="sibTrans" presStyleCnt="0"/>
      <dgm:spPr/>
    </dgm:pt>
    <dgm:pt modelId="{07F4C826-8984-4CC8-977D-C3F091121D09}" type="pres">
      <dgm:prSet presAssocID="{804868DC-4B4E-45ED-AC46-67F180524F7F}" presName="compNode" presStyleCnt="0"/>
      <dgm:spPr/>
    </dgm:pt>
    <dgm:pt modelId="{FF0AE8FF-14EA-4274-9B97-777C8D8DA375}" type="pres">
      <dgm:prSet presAssocID="{804868DC-4B4E-45ED-AC46-67F180524F7F}" presName="iconBgRect" presStyleLbl="bgShp" presStyleIdx="1" presStyleCnt="5"/>
      <dgm:spPr/>
    </dgm:pt>
    <dgm:pt modelId="{175AB8D3-FCA7-4664-BB26-62AA2731C697}" type="pres">
      <dgm:prSet presAssocID="{804868DC-4B4E-45ED-AC46-67F180524F7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ker"/>
        </a:ext>
      </dgm:extLst>
    </dgm:pt>
    <dgm:pt modelId="{0D76BDBC-A244-4F19-98A2-82920AE1241F}" type="pres">
      <dgm:prSet presAssocID="{804868DC-4B4E-45ED-AC46-67F180524F7F}" presName="spaceRect" presStyleCnt="0"/>
      <dgm:spPr/>
    </dgm:pt>
    <dgm:pt modelId="{E6D2CD8B-14BC-4A56-83DA-1EE18FE5D1E9}" type="pres">
      <dgm:prSet presAssocID="{804868DC-4B4E-45ED-AC46-67F180524F7F}" presName="textRect" presStyleLbl="revTx" presStyleIdx="1" presStyleCnt="5">
        <dgm:presLayoutVars>
          <dgm:chMax val="1"/>
          <dgm:chPref val="1"/>
        </dgm:presLayoutVars>
      </dgm:prSet>
      <dgm:spPr/>
    </dgm:pt>
    <dgm:pt modelId="{A60D34C2-AE33-41BB-A792-979196052961}" type="pres">
      <dgm:prSet presAssocID="{D7B06052-AC1D-4ABE-B85C-2C9FF51CAEFC}" presName="sibTrans" presStyleCnt="0"/>
      <dgm:spPr/>
    </dgm:pt>
    <dgm:pt modelId="{BCC32317-247B-4C7A-B87A-289C54F84855}" type="pres">
      <dgm:prSet presAssocID="{06784FE9-4965-4EF8-B573-58DB5299A3F9}" presName="compNode" presStyleCnt="0"/>
      <dgm:spPr/>
    </dgm:pt>
    <dgm:pt modelId="{B09227B1-2408-40DD-B65A-94E95F89D6BD}" type="pres">
      <dgm:prSet presAssocID="{06784FE9-4965-4EF8-B573-58DB5299A3F9}" presName="iconBgRect" presStyleLbl="bgShp" presStyleIdx="2" presStyleCnt="5"/>
      <dgm:spPr/>
    </dgm:pt>
    <dgm:pt modelId="{55FB0B40-FF9A-43D6-AED5-EC89D8AB4A95}" type="pres">
      <dgm:prSet presAssocID="{06784FE9-4965-4EF8-B573-58DB5299A3F9}"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us"/>
        </a:ext>
      </dgm:extLst>
    </dgm:pt>
    <dgm:pt modelId="{BB40BAD0-2B87-4522-B212-A8D0E1684666}" type="pres">
      <dgm:prSet presAssocID="{06784FE9-4965-4EF8-B573-58DB5299A3F9}" presName="spaceRect" presStyleCnt="0"/>
      <dgm:spPr/>
    </dgm:pt>
    <dgm:pt modelId="{65105096-EFCE-4F5B-9D80-0014CCF2D825}" type="pres">
      <dgm:prSet presAssocID="{06784FE9-4965-4EF8-B573-58DB5299A3F9}" presName="textRect" presStyleLbl="revTx" presStyleIdx="2" presStyleCnt="5">
        <dgm:presLayoutVars>
          <dgm:chMax val="1"/>
          <dgm:chPref val="1"/>
        </dgm:presLayoutVars>
      </dgm:prSet>
      <dgm:spPr/>
    </dgm:pt>
    <dgm:pt modelId="{B0539197-1DD2-4639-8FC4-2E0B0EF84D23}" type="pres">
      <dgm:prSet presAssocID="{6542000E-2AD8-4882-8C18-9E830BEFA254}" presName="sibTrans" presStyleCnt="0"/>
      <dgm:spPr/>
    </dgm:pt>
    <dgm:pt modelId="{8B54E40F-8026-4D2E-B347-9D8688283BF9}" type="pres">
      <dgm:prSet presAssocID="{1EE1FFE7-CB25-4957-A7C2-FEF0F3565978}" presName="compNode" presStyleCnt="0"/>
      <dgm:spPr/>
    </dgm:pt>
    <dgm:pt modelId="{FDDAF648-7ED4-4CCE-8EB3-506C6DBF939B}" type="pres">
      <dgm:prSet presAssocID="{1EE1FFE7-CB25-4957-A7C2-FEF0F3565978}" presName="iconBgRect" presStyleLbl="bgShp" presStyleIdx="3" presStyleCnt="5"/>
      <dgm:spPr/>
    </dgm:pt>
    <dgm:pt modelId="{617C1A76-1BF4-45E9-9597-E4F8947D48BA}" type="pres">
      <dgm:prSet presAssocID="{1EE1FFE7-CB25-4957-A7C2-FEF0F3565978}"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CAB8B122-6614-40E0-A30B-F46877A80BD0}" type="pres">
      <dgm:prSet presAssocID="{1EE1FFE7-CB25-4957-A7C2-FEF0F3565978}" presName="spaceRect" presStyleCnt="0"/>
      <dgm:spPr/>
    </dgm:pt>
    <dgm:pt modelId="{5B527148-A9AF-444A-804F-B859E674CB92}" type="pres">
      <dgm:prSet presAssocID="{1EE1FFE7-CB25-4957-A7C2-FEF0F3565978}" presName="textRect" presStyleLbl="revTx" presStyleIdx="3" presStyleCnt="5">
        <dgm:presLayoutVars>
          <dgm:chMax val="1"/>
          <dgm:chPref val="1"/>
        </dgm:presLayoutVars>
      </dgm:prSet>
      <dgm:spPr/>
    </dgm:pt>
    <dgm:pt modelId="{6AC2342C-85F5-4C8F-9DFC-33FAC97BA516}" type="pres">
      <dgm:prSet presAssocID="{7A0F2A5A-33A0-418F-9E39-638B323246C3}" presName="sibTrans" presStyleCnt="0"/>
      <dgm:spPr/>
    </dgm:pt>
    <dgm:pt modelId="{F8A333E4-6D25-4F7E-BF3B-FB1560414606}" type="pres">
      <dgm:prSet presAssocID="{79CD8D3D-E5C2-480C-A498-7611E302BF8F}" presName="compNode" presStyleCnt="0"/>
      <dgm:spPr/>
    </dgm:pt>
    <dgm:pt modelId="{90C3DF2D-4E1B-47EA-A91F-FD18D5FA7FE9}" type="pres">
      <dgm:prSet presAssocID="{79CD8D3D-E5C2-480C-A498-7611E302BF8F}" presName="iconBgRect" presStyleLbl="bgShp" presStyleIdx="4" presStyleCnt="5"/>
      <dgm:spPr/>
    </dgm:pt>
    <dgm:pt modelId="{AF3AA7B6-0C01-4942-959F-317D4187BFA0}" type="pres">
      <dgm:prSet presAssocID="{79CD8D3D-E5C2-480C-A498-7611E302BF8F}" presName="iconRect" presStyleLbl="node1" presStyleIdx="4" presStyleCnt="5"/>
      <dgm:spPr>
        <a:blipFill>
          <a:blip xmlns:r="http://schemas.openxmlformats.org/officeDocument/2006/relationships" r:embed="rId5">
            <a:duotone>
              <a:schemeClr val="dk2">
                <a:hueOff val="0"/>
                <a:satOff val="0"/>
                <a:lumOff val="0"/>
                <a:alphaOff val="0"/>
                <a:shade val="20000"/>
                <a:satMod val="200000"/>
              </a:schemeClr>
              <a:schemeClr val="dk2">
                <a:hueOff val="0"/>
                <a:satOff val="0"/>
                <a:lumOff val="0"/>
                <a:alphaOff val="0"/>
                <a:tint val="12000"/>
                <a:satMod val="190000"/>
              </a:schemeClr>
            </a:duotone>
          </a:blip>
          <a:srcRect/>
          <a:stretch>
            <a:fillRect/>
          </a:stretch>
        </a:blipFill>
      </dgm:spPr>
    </dgm:pt>
    <dgm:pt modelId="{C7ECBA01-F2B2-4759-9797-0B6690DBA4FF}" type="pres">
      <dgm:prSet presAssocID="{79CD8D3D-E5C2-480C-A498-7611E302BF8F}" presName="spaceRect" presStyleCnt="0"/>
      <dgm:spPr/>
    </dgm:pt>
    <dgm:pt modelId="{0EB1A272-A121-4B15-AD5E-6BB4B5D4A923}" type="pres">
      <dgm:prSet presAssocID="{79CD8D3D-E5C2-480C-A498-7611E302BF8F}" presName="textRect" presStyleLbl="revTx" presStyleIdx="4" presStyleCnt="5">
        <dgm:presLayoutVars>
          <dgm:chMax val="1"/>
          <dgm:chPref val="1"/>
        </dgm:presLayoutVars>
      </dgm:prSet>
      <dgm:spPr/>
    </dgm:pt>
  </dgm:ptLst>
  <dgm:cxnLst>
    <dgm:cxn modelId="{50384A15-A23C-4FD3-8E82-BB63762B040D}" type="presOf" srcId="{11263FCE-C68E-499C-B455-61177A0C11DB}" destId="{65EFDEE7-85B9-46DD-A3EB-DD606A309B2F}" srcOrd="0" destOrd="0" presId="urn:microsoft.com/office/officeart/2018/5/layout/IconCircleLabelList"/>
    <dgm:cxn modelId="{4B0D5F1B-7BC9-46E8-8507-2A90E3FCB06B}" type="presOf" srcId="{B5A78280-4B3E-48E7-BD58-94602C245167}" destId="{763EDC9D-7820-4877-8BC3-025C68282424}" srcOrd="0" destOrd="0" presId="urn:microsoft.com/office/officeart/2018/5/layout/IconCircleLabelList"/>
    <dgm:cxn modelId="{8A9EF430-4B37-4D20-9246-6E2DB49A37BB}" type="presOf" srcId="{06784FE9-4965-4EF8-B573-58DB5299A3F9}" destId="{65105096-EFCE-4F5B-9D80-0014CCF2D825}" srcOrd="0" destOrd="0" presId="urn:microsoft.com/office/officeart/2018/5/layout/IconCircleLabelList"/>
    <dgm:cxn modelId="{641BFD69-CA02-488E-94BA-3FC253D6F068}" srcId="{B5A78280-4B3E-48E7-BD58-94602C245167}" destId="{1EE1FFE7-CB25-4957-A7C2-FEF0F3565978}" srcOrd="3" destOrd="0" parTransId="{3CC940E9-3C1F-43C3-95BC-236B0357BC63}" sibTransId="{7A0F2A5A-33A0-418F-9E39-638B323246C3}"/>
    <dgm:cxn modelId="{43A81070-0AF0-4724-8DD2-BAFAF2F5720B}" type="presOf" srcId="{79CD8D3D-E5C2-480C-A498-7611E302BF8F}" destId="{0EB1A272-A121-4B15-AD5E-6BB4B5D4A923}" srcOrd="0" destOrd="0" presId="urn:microsoft.com/office/officeart/2018/5/layout/IconCircleLabelList"/>
    <dgm:cxn modelId="{759A0571-32F1-468E-A69E-607F54828627}" srcId="{B5A78280-4B3E-48E7-BD58-94602C245167}" destId="{79CD8D3D-E5C2-480C-A498-7611E302BF8F}" srcOrd="4" destOrd="0" parTransId="{7083950D-8073-47A2-AAAD-CDACA502655A}" sibTransId="{745024DE-EED4-4362-9D0A-89CC2F8235A9}"/>
    <dgm:cxn modelId="{3FD87F83-E912-4EC7-91B1-055B74DC332F}" type="presOf" srcId="{804868DC-4B4E-45ED-AC46-67F180524F7F}" destId="{E6D2CD8B-14BC-4A56-83DA-1EE18FE5D1E9}" srcOrd="0" destOrd="0" presId="urn:microsoft.com/office/officeart/2018/5/layout/IconCircleLabelList"/>
    <dgm:cxn modelId="{23086C84-5D4D-4A33-8F6A-872DA29F01FF}" srcId="{B5A78280-4B3E-48E7-BD58-94602C245167}" destId="{06784FE9-4965-4EF8-B573-58DB5299A3F9}" srcOrd="2" destOrd="0" parTransId="{485D3B26-EA8B-4B1D-9568-C77CC61DA751}" sibTransId="{6542000E-2AD8-4882-8C18-9E830BEFA254}"/>
    <dgm:cxn modelId="{C1F9249D-6283-423C-A791-C56F3DE5BBC6}" type="presOf" srcId="{1EE1FFE7-CB25-4957-A7C2-FEF0F3565978}" destId="{5B527148-A9AF-444A-804F-B859E674CB92}" srcOrd="0" destOrd="0" presId="urn:microsoft.com/office/officeart/2018/5/layout/IconCircleLabelList"/>
    <dgm:cxn modelId="{4C0609D0-9DCA-43B1-9B08-0C67CB53828D}" srcId="{B5A78280-4B3E-48E7-BD58-94602C245167}" destId="{804868DC-4B4E-45ED-AC46-67F180524F7F}" srcOrd="1" destOrd="0" parTransId="{0506A53C-7958-478E-8924-827AC16DF1D2}" sibTransId="{D7B06052-AC1D-4ABE-B85C-2C9FF51CAEFC}"/>
    <dgm:cxn modelId="{910DB9FC-6FD9-4374-9859-77720F07324A}" srcId="{B5A78280-4B3E-48E7-BD58-94602C245167}" destId="{11263FCE-C68E-499C-B455-61177A0C11DB}" srcOrd="0" destOrd="0" parTransId="{A60AB8FE-D12B-4BE3-A66E-B76FDEF4D5E0}" sibTransId="{DDFA3C04-54FE-4904-9B5C-C1D5AFE6665D}"/>
    <dgm:cxn modelId="{5E4E96C7-4BDF-4C78-8114-1E60C5C75655}" type="presParOf" srcId="{763EDC9D-7820-4877-8BC3-025C68282424}" destId="{0230C909-B20C-4CE9-8CA2-047EC62B8161}" srcOrd="0" destOrd="0" presId="urn:microsoft.com/office/officeart/2018/5/layout/IconCircleLabelList"/>
    <dgm:cxn modelId="{4AA19CE4-9174-4C8E-8592-ED25CB72B85F}" type="presParOf" srcId="{0230C909-B20C-4CE9-8CA2-047EC62B8161}" destId="{FDA2D792-FEBC-4F1D-A99A-266E61AFC31F}" srcOrd="0" destOrd="0" presId="urn:microsoft.com/office/officeart/2018/5/layout/IconCircleLabelList"/>
    <dgm:cxn modelId="{599CEBFF-A5ED-4F76-A652-1D7CE4344F3D}" type="presParOf" srcId="{0230C909-B20C-4CE9-8CA2-047EC62B8161}" destId="{36B1804F-C3A3-4D55-BE2C-FA8384352D49}" srcOrd="1" destOrd="0" presId="urn:microsoft.com/office/officeart/2018/5/layout/IconCircleLabelList"/>
    <dgm:cxn modelId="{0C861D67-EB06-47E3-B6BC-511BF33E45C7}" type="presParOf" srcId="{0230C909-B20C-4CE9-8CA2-047EC62B8161}" destId="{B6E813F4-E30D-4EA4-BD80-DDA2C3AA4BF0}" srcOrd="2" destOrd="0" presId="urn:microsoft.com/office/officeart/2018/5/layout/IconCircleLabelList"/>
    <dgm:cxn modelId="{413AF7A7-67D6-4E9D-A5C3-09FFB504094D}" type="presParOf" srcId="{0230C909-B20C-4CE9-8CA2-047EC62B8161}" destId="{65EFDEE7-85B9-46DD-A3EB-DD606A309B2F}" srcOrd="3" destOrd="0" presId="urn:microsoft.com/office/officeart/2018/5/layout/IconCircleLabelList"/>
    <dgm:cxn modelId="{41E3D0A8-8A3B-4F31-8BFE-002A654158F3}" type="presParOf" srcId="{763EDC9D-7820-4877-8BC3-025C68282424}" destId="{7A5139B6-EF01-4296-B5A6-4F6544121D5F}" srcOrd="1" destOrd="0" presId="urn:microsoft.com/office/officeart/2018/5/layout/IconCircleLabelList"/>
    <dgm:cxn modelId="{93196456-8F62-4723-995A-266F3EEF8B69}" type="presParOf" srcId="{763EDC9D-7820-4877-8BC3-025C68282424}" destId="{07F4C826-8984-4CC8-977D-C3F091121D09}" srcOrd="2" destOrd="0" presId="urn:microsoft.com/office/officeart/2018/5/layout/IconCircleLabelList"/>
    <dgm:cxn modelId="{9AA98B98-65BD-4870-8074-D0693AD6A640}" type="presParOf" srcId="{07F4C826-8984-4CC8-977D-C3F091121D09}" destId="{FF0AE8FF-14EA-4274-9B97-777C8D8DA375}" srcOrd="0" destOrd="0" presId="urn:microsoft.com/office/officeart/2018/5/layout/IconCircleLabelList"/>
    <dgm:cxn modelId="{CF8BE928-922B-4EF3-838B-CA02500063FD}" type="presParOf" srcId="{07F4C826-8984-4CC8-977D-C3F091121D09}" destId="{175AB8D3-FCA7-4664-BB26-62AA2731C697}" srcOrd="1" destOrd="0" presId="urn:microsoft.com/office/officeart/2018/5/layout/IconCircleLabelList"/>
    <dgm:cxn modelId="{B33B1716-AA33-468B-8E49-AAA77EEF6876}" type="presParOf" srcId="{07F4C826-8984-4CC8-977D-C3F091121D09}" destId="{0D76BDBC-A244-4F19-98A2-82920AE1241F}" srcOrd="2" destOrd="0" presId="urn:microsoft.com/office/officeart/2018/5/layout/IconCircleLabelList"/>
    <dgm:cxn modelId="{9A0900C3-1550-49E3-AE93-2833ABFF4AD1}" type="presParOf" srcId="{07F4C826-8984-4CC8-977D-C3F091121D09}" destId="{E6D2CD8B-14BC-4A56-83DA-1EE18FE5D1E9}" srcOrd="3" destOrd="0" presId="urn:microsoft.com/office/officeart/2018/5/layout/IconCircleLabelList"/>
    <dgm:cxn modelId="{319A0BFB-BB40-4E15-A103-711480C75DAF}" type="presParOf" srcId="{763EDC9D-7820-4877-8BC3-025C68282424}" destId="{A60D34C2-AE33-41BB-A792-979196052961}" srcOrd="3" destOrd="0" presId="urn:microsoft.com/office/officeart/2018/5/layout/IconCircleLabelList"/>
    <dgm:cxn modelId="{375A8FE0-B13F-4B52-80D8-40599520838D}" type="presParOf" srcId="{763EDC9D-7820-4877-8BC3-025C68282424}" destId="{BCC32317-247B-4C7A-B87A-289C54F84855}" srcOrd="4" destOrd="0" presId="urn:microsoft.com/office/officeart/2018/5/layout/IconCircleLabelList"/>
    <dgm:cxn modelId="{3218C99C-BDB9-4346-954F-632552C06404}" type="presParOf" srcId="{BCC32317-247B-4C7A-B87A-289C54F84855}" destId="{B09227B1-2408-40DD-B65A-94E95F89D6BD}" srcOrd="0" destOrd="0" presId="urn:microsoft.com/office/officeart/2018/5/layout/IconCircleLabelList"/>
    <dgm:cxn modelId="{E667C9DD-509A-412E-BE8F-2669CF2A9DFD}" type="presParOf" srcId="{BCC32317-247B-4C7A-B87A-289C54F84855}" destId="{55FB0B40-FF9A-43D6-AED5-EC89D8AB4A95}" srcOrd="1" destOrd="0" presId="urn:microsoft.com/office/officeart/2018/5/layout/IconCircleLabelList"/>
    <dgm:cxn modelId="{90DBB477-C766-4CAC-9232-B03E9F837D7F}" type="presParOf" srcId="{BCC32317-247B-4C7A-B87A-289C54F84855}" destId="{BB40BAD0-2B87-4522-B212-A8D0E1684666}" srcOrd="2" destOrd="0" presId="urn:microsoft.com/office/officeart/2018/5/layout/IconCircleLabelList"/>
    <dgm:cxn modelId="{C420AC20-C688-484F-A7C3-808DE5174596}" type="presParOf" srcId="{BCC32317-247B-4C7A-B87A-289C54F84855}" destId="{65105096-EFCE-4F5B-9D80-0014CCF2D825}" srcOrd="3" destOrd="0" presId="urn:microsoft.com/office/officeart/2018/5/layout/IconCircleLabelList"/>
    <dgm:cxn modelId="{9D0735D4-8984-4ED4-89F1-C5BB81C566F0}" type="presParOf" srcId="{763EDC9D-7820-4877-8BC3-025C68282424}" destId="{B0539197-1DD2-4639-8FC4-2E0B0EF84D23}" srcOrd="5" destOrd="0" presId="urn:microsoft.com/office/officeart/2018/5/layout/IconCircleLabelList"/>
    <dgm:cxn modelId="{AFC4930F-115E-42D1-A50B-9242E4BF6779}" type="presParOf" srcId="{763EDC9D-7820-4877-8BC3-025C68282424}" destId="{8B54E40F-8026-4D2E-B347-9D8688283BF9}" srcOrd="6" destOrd="0" presId="urn:microsoft.com/office/officeart/2018/5/layout/IconCircleLabelList"/>
    <dgm:cxn modelId="{B4C62E9B-8BDA-459B-9EEC-01104DB87672}" type="presParOf" srcId="{8B54E40F-8026-4D2E-B347-9D8688283BF9}" destId="{FDDAF648-7ED4-4CCE-8EB3-506C6DBF939B}" srcOrd="0" destOrd="0" presId="urn:microsoft.com/office/officeart/2018/5/layout/IconCircleLabelList"/>
    <dgm:cxn modelId="{6B8DA505-B4EB-4766-AF9F-E7302B1B51AD}" type="presParOf" srcId="{8B54E40F-8026-4D2E-B347-9D8688283BF9}" destId="{617C1A76-1BF4-45E9-9597-E4F8947D48BA}" srcOrd="1" destOrd="0" presId="urn:microsoft.com/office/officeart/2018/5/layout/IconCircleLabelList"/>
    <dgm:cxn modelId="{EA79ED73-F2F8-4A95-9585-F143EAD39628}" type="presParOf" srcId="{8B54E40F-8026-4D2E-B347-9D8688283BF9}" destId="{CAB8B122-6614-40E0-A30B-F46877A80BD0}" srcOrd="2" destOrd="0" presId="urn:microsoft.com/office/officeart/2018/5/layout/IconCircleLabelList"/>
    <dgm:cxn modelId="{8FB62A82-9877-4EFE-B5AE-61E74DD7394B}" type="presParOf" srcId="{8B54E40F-8026-4D2E-B347-9D8688283BF9}" destId="{5B527148-A9AF-444A-804F-B859E674CB92}" srcOrd="3" destOrd="0" presId="urn:microsoft.com/office/officeart/2018/5/layout/IconCircleLabelList"/>
    <dgm:cxn modelId="{3E6A417A-54A3-4442-A0D1-6E2F29EB2F66}" type="presParOf" srcId="{763EDC9D-7820-4877-8BC3-025C68282424}" destId="{6AC2342C-85F5-4C8F-9DFC-33FAC97BA516}" srcOrd="7" destOrd="0" presId="urn:microsoft.com/office/officeart/2018/5/layout/IconCircleLabelList"/>
    <dgm:cxn modelId="{E4975FAA-44A2-4751-B77A-01C97FA70A66}" type="presParOf" srcId="{763EDC9D-7820-4877-8BC3-025C68282424}" destId="{F8A333E4-6D25-4F7E-BF3B-FB1560414606}" srcOrd="8" destOrd="0" presId="urn:microsoft.com/office/officeart/2018/5/layout/IconCircleLabelList"/>
    <dgm:cxn modelId="{D4048F91-CDD2-42F2-A557-0A46C5D1F73C}" type="presParOf" srcId="{F8A333E4-6D25-4F7E-BF3B-FB1560414606}" destId="{90C3DF2D-4E1B-47EA-A91F-FD18D5FA7FE9}" srcOrd="0" destOrd="0" presId="urn:microsoft.com/office/officeart/2018/5/layout/IconCircleLabelList"/>
    <dgm:cxn modelId="{9650C92D-426D-48AA-AE41-504F6EC37B98}" type="presParOf" srcId="{F8A333E4-6D25-4F7E-BF3B-FB1560414606}" destId="{AF3AA7B6-0C01-4942-959F-317D4187BFA0}" srcOrd="1" destOrd="0" presId="urn:microsoft.com/office/officeart/2018/5/layout/IconCircleLabelList"/>
    <dgm:cxn modelId="{1E3679D0-E11C-4AD3-A95B-3724BF367FEE}" type="presParOf" srcId="{F8A333E4-6D25-4F7E-BF3B-FB1560414606}" destId="{C7ECBA01-F2B2-4759-9797-0B6690DBA4FF}" srcOrd="2" destOrd="0" presId="urn:microsoft.com/office/officeart/2018/5/layout/IconCircleLabelList"/>
    <dgm:cxn modelId="{C17B0160-5479-4BE4-AB75-CC3A8ED1CB38}" type="presParOf" srcId="{F8A333E4-6D25-4F7E-BF3B-FB1560414606}" destId="{0EB1A272-A121-4B15-AD5E-6BB4B5D4A92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30BBB-D9D4-4664-95AB-21CAB4C22292}">
      <dsp:nvSpPr>
        <dsp:cNvPr id="0" name=""/>
        <dsp:cNvSpPr/>
      </dsp:nvSpPr>
      <dsp:spPr>
        <a:xfrm>
          <a:off x="0" y="667"/>
          <a:ext cx="6096000" cy="15626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11CFF0-C073-4489-9BC3-F293BF0411F2}">
      <dsp:nvSpPr>
        <dsp:cNvPr id="0" name=""/>
        <dsp:cNvSpPr/>
      </dsp:nvSpPr>
      <dsp:spPr>
        <a:xfrm>
          <a:off x="472694" y="352258"/>
          <a:ext cx="859444" cy="8594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488A16-4D78-4A1F-997D-8557A8CC0FC7}">
      <dsp:nvSpPr>
        <dsp:cNvPr id="0" name=""/>
        <dsp:cNvSpPr/>
      </dsp:nvSpPr>
      <dsp:spPr>
        <a:xfrm>
          <a:off x="1804832" y="667"/>
          <a:ext cx="4291167" cy="156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78" tIns="165378" rIns="165378" bIns="165378" numCol="1" spcCol="1270" anchor="ctr" anchorCtr="0">
          <a:noAutofit/>
        </a:bodyPr>
        <a:lstStyle/>
        <a:p>
          <a:pPr marL="0" lvl="0" indent="0" algn="l" defTabSz="1111250">
            <a:lnSpc>
              <a:spcPct val="100000"/>
            </a:lnSpc>
            <a:spcBef>
              <a:spcPct val="0"/>
            </a:spcBef>
            <a:spcAft>
              <a:spcPct val="35000"/>
            </a:spcAft>
            <a:buNone/>
          </a:pPr>
          <a:r>
            <a:rPr lang="nl-BE" sz="2500" kern="1200" err="1"/>
            <a:t>Flights</a:t>
          </a:r>
          <a:r>
            <a:rPr lang="nl-BE" sz="2500" kern="1200"/>
            <a:t> UA + 23 kg </a:t>
          </a:r>
          <a:r>
            <a:rPr lang="nl-BE" sz="2500" kern="1200" err="1"/>
            <a:t>luggage</a:t>
          </a:r>
          <a:endParaRPr lang="en-US" sz="2500" kern="1200" err="1"/>
        </a:p>
      </dsp:txBody>
      <dsp:txXfrm>
        <a:off x="1804832" y="667"/>
        <a:ext cx="4291167" cy="1562625"/>
      </dsp:txXfrm>
    </dsp:sp>
    <dsp:sp modelId="{C410ECC0-DAEC-45C0-98C3-C7EF81A75035}">
      <dsp:nvSpPr>
        <dsp:cNvPr id="0" name=""/>
        <dsp:cNvSpPr/>
      </dsp:nvSpPr>
      <dsp:spPr>
        <a:xfrm>
          <a:off x="0" y="1953949"/>
          <a:ext cx="6096000" cy="15626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5488F6-2E69-40E9-A9DF-A0A3C42917D4}">
      <dsp:nvSpPr>
        <dsp:cNvPr id="0" name=""/>
        <dsp:cNvSpPr/>
      </dsp:nvSpPr>
      <dsp:spPr>
        <a:xfrm>
          <a:off x="472694" y="2305540"/>
          <a:ext cx="859444" cy="8594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34940F-3E86-4301-9689-A1894DC82A9D}">
      <dsp:nvSpPr>
        <dsp:cNvPr id="0" name=""/>
        <dsp:cNvSpPr/>
      </dsp:nvSpPr>
      <dsp:spPr>
        <a:xfrm>
          <a:off x="1804832" y="1953949"/>
          <a:ext cx="2743200" cy="156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78" tIns="165378" rIns="165378" bIns="165378" numCol="1" spcCol="1270" anchor="ctr" anchorCtr="0">
          <a:noAutofit/>
        </a:bodyPr>
        <a:lstStyle/>
        <a:p>
          <a:pPr marL="0" lvl="0" indent="0" algn="l" defTabSz="1111250">
            <a:lnSpc>
              <a:spcPct val="100000"/>
            </a:lnSpc>
            <a:spcBef>
              <a:spcPct val="0"/>
            </a:spcBef>
            <a:spcAft>
              <a:spcPct val="35000"/>
            </a:spcAft>
            <a:buNone/>
          </a:pPr>
          <a:r>
            <a:rPr lang="nl-BE" sz="2500" kern="1200"/>
            <a:t>Accommodation</a:t>
          </a:r>
          <a:endParaRPr lang="en-US" sz="2500" kern="1200"/>
        </a:p>
      </dsp:txBody>
      <dsp:txXfrm>
        <a:off x="1804832" y="1953949"/>
        <a:ext cx="2743200" cy="1562625"/>
      </dsp:txXfrm>
    </dsp:sp>
    <dsp:sp modelId="{6FB70738-3895-4048-911E-99A48BFC8556}">
      <dsp:nvSpPr>
        <dsp:cNvPr id="0" name=""/>
        <dsp:cNvSpPr/>
      </dsp:nvSpPr>
      <dsp:spPr>
        <a:xfrm>
          <a:off x="4548032" y="1953949"/>
          <a:ext cx="1547967" cy="156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78" tIns="165378" rIns="165378" bIns="165378" numCol="1" spcCol="1270" anchor="ctr" anchorCtr="0">
          <a:noAutofit/>
        </a:bodyPr>
        <a:lstStyle/>
        <a:p>
          <a:pPr marL="0" lvl="0" indent="0" algn="l" defTabSz="800100">
            <a:lnSpc>
              <a:spcPct val="100000"/>
            </a:lnSpc>
            <a:spcBef>
              <a:spcPct val="0"/>
            </a:spcBef>
            <a:spcAft>
              <a:spcPct val="35000"/>
            </a:spcAft>
            <a:buNone/>
          </a:pPr>
          <a:r>
            <a:rPr lang="nl-BE" sz="1800" kern="1200"/>
            <a:t>5 </a:t>
          </a:r>
          <a:r>
            <a:rPr lang="nl-BE" sz="1800" kern="1200" err="1"/>
            <a:t>nights</a:t>
          </a:r>
          <a:endParaRPr lang="en-US" sz="1800" kern="1200" err="1"/>
        </a:p>
        <a:p>
          <a:pPr marL="0" lvl="0" indent="0" algn="l" defTabSz="800100">
            <a:lnSpc>
              <a:spcPct val="100000"/>
            </a:lnSpc>
            <a:spcBef>
              <a:spcPct val="0"/>
            </a:spcBef>
            <a:spcAft>
              <a:spcPct val="35000"/>
            </a:spcAft>
            <a:buNone/>
          </a:pPr>
          <a:r>
            <a:rPr lang="nl-BE" sz="1800" kern="1200" err="1"/>
            <a:t>Chosen</a:t>
          </a:r>
          <a:r>
            <a:rPr lang="nl-BE" sz="1800" kern="1200"/>
            <a:t> room</a:t>
          </a:r>
          <a:endParaRPr lang="en-US" sz="1800" kern="1200"/>
        </a:p>
      </dsp:txBody>
      <dsp:txXfrm>
        <a:off x="4548032" y="1953949"/>
        <a:ext cx="1547967" cy="1562625"/>
      </dsp:txXfrm>
    </dsp:sp>
    <dsp:sp modelId="{868C9CBB-B677-4AE8-8672-4C6DBDA436B0}">
      <dsp:nvSpPr>
        <dsp:cNvPr id="0" name=""/>
        <dsp:cNvSpPr/>
      </dsp:nvSpPr>
      <dsp:spPr>
        <a:xfrm>
          <a:off x="0" y="3907231"/>
          <a:ext cx="6096000" cy="15626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A6D1BD-0E39-45EA-AE1E-F81C21D23F66}">
      <dsp:nvSpPr>
        <dsp:cNvPr id="0" name=""/>
        <dsp:cNvSpPr/>
      </dsp:nvSpPr>
      <dsp:spPr>
        <a:xfrm>
          <a:off x="472694" y="4258822"/>
          <a:ext cx="859444" cy="859444"/>
        </a:xfrm>
        <a:prstGeom prst="rect">
          <a:avLst/>
        </a:prstGeom>
        <a:solidFill>
          <a:schemeClr val="accent4">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7E3733-085B-4297-BC02-97207311476E}">
      <dsp:nvSpPr>
        <dsp:cNvPr id="0" name=""/>
        <dsp:cNvSpPr/>
      </dsp:nvSpPr>
      <dsp:spPr>
        <a:xfrm>
          <a:off x="1804832" y="3907231"/>
          <a:ext cx="4291167" cy="156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78" tIns="165378" rIns="165378" bIns="165378" numCol="1" spcCol="1270" anchor="ctr" anchorCtr="0">
          <a:noAutofit/>
        </a:bodyPr>
        <a:lstStyle/>
        <a:p>
          <a:pPr marL="0" lvl="0" indent="0" algn="l" defTabSz="1111250">
            <a:lnSpc>
              <a:spcPct val="100000"/>
            </a:lnSpc>
            <a:spcBef>
              <a:spcPct val="0"/>
            </a:spcBef>
            <a:spcAft>
              <a:spcPct val="35000"/>
            </a:spcAft>
            <a:buNone/>
          </a:pPr>
          <a:r>
            <a:rPr lang="nl-BE" sz="2500" kern="1200"/>
            <a:t>Transfer airport – hotel – airport</a:t>
          </a:r>
          <a:r>
            <a:rPr lang="nl-BE" sz="2500" kern="1200">
              <a:latin typeface="Goudy Old Style"/>
            </a:rPr>
            <a:t> </a:t>
          </a:r>
          <a:endParaRPr lang="en-US" sz="2500" kern="1200"/>
        </a:p>
      </dsp:txBody>
      <dsp:txXfrm>
        <a:off x="1804832" y="3907231"/>
        <a:ext cx="4291167" cy="1562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2D792-FEBC-4F1D-A99A-266E61AFC31F}">
      <dsp:nvSpPr>
        <dsp:cNvPr id="0" name=""/>
        <dsp:cNvSpPr/>
      </dsp:nvSpPr>
      <dsp:spPr>
        <a:xfrm>
          <a:off x="384000" y="35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B1804F-C3A3-4D55-BE2C-FA8384352D49}">
      <dsp:nvSpPr>
        <dsp:cNvPr id="0" name=""/>
        <dsp:cNvSpPr/>
      </dsp:nvSpPr>
      <dsp:spPr>
        <a:xfrm>
          <a:off x="618000" y="592200"/>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EFDEE7-85B9-46DD-A3EB-DD606A309B2F}">
      <dsp:nvSpPr>
        <dsp:cNvPr id="0" name=""/>
        <dsp:cNvSpPr/>
      </dsp:nvSpPr>
      <dsp:spPr>
        <a:xfrm>
          <a:off x="33000" y="179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err="1">
              <a:latin typeface="Goudy Old Style"/>
            </a:rPr>
            <a:t>Breakfast</a:t>
          </a:r>
          <a:r>
            <a:rPr lang="nl-BE" sz="1600" kern="1200">
              <a:latin typeface="Goudy Old Style"/>
            </a:rPr>
            <a:t> &amp; Lunch</a:t>
          </a:r>
          <a:r>
            <a:rPr lang="nl-BE" sz="1600" kern="1200"/>
            <a:t> &amp; </a:t>
          </a:r>
          <a:r>
            <a:rPr lang="nl-BE" sz="1600" kern="1200" err="1"/>
            <a:t>dinner</a:t>
          </a:r>
          <a:endParaRPr lang="en-US" sz="1600" kern="1200" err="1"/>
        </a:p>
      </dsp:txBody>
      <dsp:txXfrm>
        <a:off x="33000" y="1798200"/>
        <a:ext cx="1800000" cy="720000"/>
      </dsp:txXfrm>
    </dsp:sp>
    <dsp:sp modelId="{FF0AE8FF-14EA-4274-9B97-777C8D8DA375}">
      <dsp:nvSpPr>
        <dsp:cNvPr id="0" name=""/>
        <dsp:cNvSpPr/>
      </dsp:nvSpPr>
      <dsp:spPr>
        <a:xfrm>
          <a:off x="2499000" y="35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5AB8D3-FCA7-4664-BB26-62AA2731C697}">
      <dsp:nvSpPr>
        <dsp:cNvPr id="0" name=""/>
        <dsp:cNvSpPr/>
      </dsp:nvSpPr>
      <dsp:spPr>
        <a:xfrm>
          <a:off x="2733000" y="592200"/>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D2CD8B-14BC-4A56-83DA-1EE18FE5D1E9}">
      <dsp:nvSpPr>
        <dsp:cNvPr id="0" name=""/>
        <dsp:cNvSpPr/>
      </dsp:nvSpPr>
      <dsp:spPr>
        <a:xfrm>
          <a:off x="2148000" y="179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err="1"/>
            <a:t>Entrance</a:t>
          </a:r>
          <a:r>
            <a:rPr lang="nl-BE" sz="1600" kern="1200"/>
            <a:t> tickets </a:t>
          </a:r>
          <a:r>
            <a:rPr lang="nl-BE" sz="1600" kern="1200" err="1"/>
            <a:t>for</a:t>
          </a:r>
          <a:r>
            <a:rPr lang="nl-BE" sz="1600" kern="1200"/>
            <a:t> </a:t>
          </a:r>
          <a:r>
            <a:rPr lang="nl-BE" sz="1600" kern="1200" err="1"/>
            <a:t>attractions</a:t>
          </a:r>
          <a:endParaRPr lang="en-US" sz="1600" kern="1200" err="1"/>
        </a:p>
      </dsp:txBody>
      <dsp:txXfrm>
        <a:off x="2148000" y="1798200"/>
        <a:ext cx="1800000" cy="720000"/>
      </dsp:txXfrm>
    </dsp:sp>
    <dsp:sp modelId="{B09227B1-2408-40DD-B65A-94E95F89D6BD}">
      <dsp:nvSpPr>
        <dsp:cNvPr id="0" name=""/>
        <dsp:cNvSpPr/>
      </dsp:nvSpPr>
      <dsp:spPr>
        <a:xfrm>
          <a:off x="4614000" y="35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FB0B40-FF9A-43D6-AED5-EC89D8AB4A95}">
      <dsp:nvSpPr>
        <dsp:cNvPr id="0" name=""/>
        <dsp:cNvSpPr/>
      </dsp:nvSpPr>
      <dsp:spPr>
        <a:xfrm>
          <a:off x="4848000" y="592200"/>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105096-EFCE-4F5B-9D80-0014CCF2D825}">
      <dsp:nvSpPr>
        <dsp:cNvPr id="0" name=""/>
        <dsp:cNvSpPr/>
      </dsp:nvSpPr>
      <dsp:spPr>
        <a:xfrm>
          <a:off x="4263000" y="179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Local</a:t>
          </a:r>
        </a:p>
        <a:p>
          <a:pPr marL="0" lvl="0" indent="0" algn="ctr" defTabSz="711200">
            <a:lnSpc>
              <a:spcPct val="100000"/>
            </a:lnSpc>
            <a:spcBef>
              <a:spcPct val="0"/>
            </a:spcBef>
            <a:spcAft>
              <a:spcPct val="35000"/>
            </a:spcAft>
            <a:buNone/>
            <a:defRPr cap="all"/>
          </a:pPr>
          <a:r>
            <a:rPr lang="nl-BE" sz="1600" kern="1200"/>
            <a:t>Transportation</a:t>
          </a:r>
          <a:endParaRPr lang="en-US" sz="1600" kern="1200"/>
        </a:p>
      </dsp:txBody>
      <dsp:txXfrm>
        <a:off x="4263000" y="1798200"/>
        <a:ext cx="1800000" cy="720000"/>
      </dsp:txXfrm>
    </dsp:sp>
    <dsp:sp modelId="{FDDAF648-7ED4-4CCE-8EB3-506C6DBF939B}">
      <dsp:nvSpPr>
        <dsp:cNvPr id="0" name=""/>
        <dsp:cNvSpPr/>
      </dsp:nvSpPr>
      <dsp:spPr>
        <a:xfrm>
          <a:off x="1441500" y="296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7C1A76-1BF4-45E9-9597-E4F8947D48BA}">
      <dsp:nvSpPr>
        <dsp:cNvPr id="0" name=""/>
        <dsp:cNvSpPr/>
      </dsp:nvSpPr>
      <dsp:spPr>
        <a:xfrm>
          <a:off x="1675500" y="3202200"/>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527148-A9AF-444A-804F-B859E674CB92}">
      <dsp:nvSpPr>
        <dsp:cNvPr id="0" name=""/>
        <dsp:cNvSpPr/>
      </dsp:nvSpPr>
      <dsp:spPr>
        <a:xfrm>
          <a:off x="1090500" y="440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Personal </a:t>
          </a:r>
          <a:r>
            <a:rPr lang="nl-BE" sz="1600" kern="1200" err="1"/>
            <a:t>expenses</a:t>
          </a:r>
          <a:endParaRPr lang="en-US" sz="1600" kern="1200" err="1"/>
        </a:p>
      </dsp:txBody>
      <dsp:txXfrm>
        <a:off x="1090500" y="4408200"/>
        <a:ext cx="1800000" cy="720000"/>
      </dsp:txXfrm>
    </dsp:sp>
    <dsp:sp modelId="{90C3DF2D-4E1B-47EA-A91F-FD18D5FA7FE9}">
      <dsp:nvSpPr>
        <dsp:cNvPr id="0" name=""/>
        <dsp:cNvSpPr/>
      </dsp:nvSpPr>
      <dsp:spPr>
        <a:xfrm>
          <a:off x="3556500" y="2968200"/>
          <a:ext cx="1098000" cy="1098000"/>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3AA7B6-0C01-4942-959F-317D4187BFA0}">
      <dsp:nvSpPr>
        <dsp:cNvPr id="0" name=""/>
        <dsp:cNvSpPr/>
      </dsp:nvSpPr>
      <dsp:spPr>
        <a:xfrm>
          <a:off x="3790500" y="3202200"/>
          <a:ext cx="630000" cy="630000"/>
        </a:xfrm>
        <a:prstGeom prst="rect">
          <a:avLst/>
        </a:prstGeom>
        <a:blipFill>
          <a:blip xmlns:r="http://schemas.openxmlformats.org/officeDocument/2006/relationships" r:embed="rId5">
            <a:duotone>
              <a:schemeClr val="dk2">
                <a:hueOff val="0"/>
                <a:satOff val="0"/>
                <a:lumOff val="0"/>
                <a:alphaOff val="0"/>
                <a:shade val="20000"/>
                <a:satMod val="200000"/>
              </a:schemeClr>
              <a:schemeClr val="dk2">
                <a:hueOff val="0"/>
                <a:satOff val="0"/>
                <a:lumOff val="0"/>
                <a:alphaOff val="0"/>
                <a:tint val="12000"/>
                <a:satMod val="190000"/>
              </a:schemeClr>
            </a:duotone>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B1A272-A121-4B15-AD5E-6BB4B5D4A923}">
      <dsp:nvSpPr>
        <dsp:cNvPr id="0" name=""/>
        <dsp:cNvSpPr/>
      </dsp:nvSpPr>
      <dsp:spPr>
        <a:xfrm>
          <a:off x="3205500" y="44082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l-BE" sz="1600" kern="1200"/>
            <a:t>Insurance</a:t>
          </a:r>
        </a:p>
        <a:p>
          <a:pPr marL="0" lvl="0" indent="0" algn="ctr" defTabSz="711200">
            <a:spcBef>
              <a:spcPct val="0"/>
            </a:spcBef>
            <a:spcAft>
              <a:spcPct val="35000"/>
            </a:spcAft>
            <a:buNone/>
            <a:defRPr cap="all"/>
          </a:pPr>
          <a:endParaRPr lang="en-US" sz="1600" kern="1200"/>
        </a:p>
      </dsp:txBody>
      <dsp:txXfrm>
        <a:off x="3205500" y="4408200"/>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B2730A-24AE-4091-A93A-6F5F45660678}" type="datetimeFigureOut">
              <a:t>30/09/2026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1A94B-490B-4D67-B793-86924313966F}" type="slidenum">
              <a:t>‹#›</a:t>
            </a:fld>
            <a:endParaRPr lang="en-US"/>
          </a:p>
        </p:txBody>
      </p:sp>
    </p:spTree>
    <p:extLst>
      <p:ext uri="{BB962C8B-B14F-4D97-AF65-F5344CB8AC3E}">
        <p14:creationId xmlns:p14="http://schemas.microsoft.com/office/powerpoint/2010/main" val="2446929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Smalle</a:t>
            </a:r>
            <a:r>
              <a:rPr lang="en-US">
                <a:ea typeface="Calibri"/>
                <a:cs typeface="Calibri"/>
              </a:rPr>
              <a:t> </a:t>
            </a:r>
            <a:r>
              <a:rPr lang="en-US" err="1">
                <a:ea typeface="Calibri"/>
                <a:cs typeface="Calibri"/>
              </a:rPr>
              <a:t>bedden</a:t>
            </a:r>
            <a:r>
              <a:rPr lang="en-US">
                <a:ea typeface="Calibri"/>
                <a:cs typeface="Calibri"/>
              </a:rPr>
              <a:t> 1m40 , </a:t>
            </a:r>
            <a:r>
              <a:rPr lang="en-US" err="1">
                <a:ea typeface="Calibri"/>
                <a:cs typeface="Calibri"/>
              </a:rPr>
              <a:t>samen</a:t>
            </a:r>
            <a:r>
              <a:rPr lang="en-US">
                <a:ea typeface="Calibri"/>
                <a:cs typeface="Calibri"/>
              </a:rPr>
              <a:t> </a:t>
            </a:r>
            <a:r>
              <a:rPr lang="en-US" err="1">
                <a:ea typeface="Calibri"/>
                <a:cs typeface="Calibri"/>
              </a:rPr>
              <a:t>inschrijven</a:t>
            </a:r>
            <a:r>
              <a:rPr lang="en-US">
                <a:ea typeface="Calibri"/>
                <a:cs typeface="Calibri"/>
              </a:rPr>
              <a:t> met </a:t>
            </a:r>
            <a:r>
              <a:rPr lang="en-US" err="1">
                <a:ea typeface="Calibri"/>
                <a:cs typeface="Calibri"/>
              </a:rPr>
              <a:t>wie</a:t>
            </a:r>
            <a:r>
              <a:rPr lang="en-US">
                <a:ea typeface="Calibri"/>
                <a:cs typeface="Calibri"/>
              </a:rPr>
              <a:t> je </a:t>
            </a:r>
            <a:r>
              <a:rPr lang="en-US" err="1">
                <a:ea typeface="Calibri"/>
                <a:cs typeface="Calibri"/>
              </a:rPr>
              <a:t>wil</a:t>
            </a:r>
            <a:r>
              <a:rPr lang="en-US">
                <a:ea typeface="Calibri"/>
                <a:cs typeface="Calibri"/>
              </a:rPr>
              <a:t> </a:t>
            </a:r>
            <a:r>
              <a:rPr lang="en-US" err="1">
                <a:ea typeface="Calibri"/>
                <a:cs typeface="Calibri"/>
              </a:rPr>
              <a:t>slapen</a:t>
            </a:r>
            <a:r>
              <a:rPr lang="en-US">
                <a:ea typeface="Calibri"/>
                <a:cs typeface="Calibri"/>
              </a:rPr>
              <a:t>, Geen mix </a:t>
            </a:r>
            <a:r>
              <a:rPr lang="en-US" err="1">
                <a:ea typeface="Calibri"/>
                <a:cs typeface="Calibri"/>
              </a:rPr>
              <a:t>tenzij</a:t>
            </a:r>
            <a:r>
              <a:rPr lang="en-US">
                <a:ea typeface="Calibri"/>
                <a:cs typeface="Calibri"/>
              </a:rPr>
              <a:t> 4 pers </a:t>
            </a:r>
            <a:r>
              <a:rPr lang="en-US" err="1">
                <a:ea typeface="Calibri"/>
                <a:cs typeface="Calibri"/>
              </a:rPr>
              <a:t>samen</a:t>
            </a:r>
            <a:r>
              <a:rPr lang="en-US">
                <a:ea typeface="Calibri"/>
                <a:cs typeface="Calibri"/>
              </a:rPr>
              <a:t> </a:t>
            </a:r>
            <a:r>
              <a:rPr lang="en-US" err="1">
                <a:ea typeface="Calibri"/>
                <a:cs typeface="Calibri"/>
              </a:rPr>
              <a:t>inschrijven</a:t>
            </a:r>
          </a:p>
          <a:p>
            <a:r>
              <a:rPr lang="en-US">
                <a:ea typeface="Calibri"/>
                <a:cs typeface="Calibri"/>
              </a:rPr>
              <a:t>Minder op </a:t>
            </a:r>
            <a:r>
              <a:rPr lang="en-US" err="1">
                <a:ea typeface="Calibri"/>
                <a:cs typeface="Calibri"/>
              </a:rPr>
              <a:t>een</a:t>
            </a:r>
            <a:r>
              <a:rPr lang="en-US">
                <a:ea typeface="Calibri"/>
                <a:cs typeface="Calibri"/>
              </a:rPr>
              <a:t> </a:t>
            </a:r>
            <a:r>
              <a:rPr lang="en-US" err="1">
                <a:ea typeface="Calibri"/>
                <a:cs typeface="Calibri"/>
              </a:rPr>
              <a:t>kamer</a:t>
            </a:r>
            <a:r>
              <a:rPr lang="en-US">
                <a:ea typeface="Calibri"/>
                <a:cs typeface="Calibri"/>
              </a:rPr>
              <a:t> = </a:t>
            </a:r>
            <a:r>
              <a:rPr lang="en-US" err="1">
                <a:ea typeface="Calibri"/>
                <a:cs typeface="Calibri"/>
              </a:rPr>
              <a:t>stijging</a:t>
            </a:r>
            <a:r>
              <a:rPr lang="en-US">
                <a:ea typeface="Calibri"/>
                <a:cs typeface="Calibri"/>
              </a:rPr>
              <a:t> </a:t>
            </a:r>
            <a:r>
              <a:rPr lang="en-US" err="1">
                <a:ea typeface="Calibri"/>
                <a:cs typeface="Calibri"/>
              </a:rPr>
              <a:t>prijs</a:t>
            </a:r>
            <a:r>
              <a:rPr lang="en-US">
                <a:ea typeface="Calibri"/>
                <a:cs typeface="Calibri"/>
              </a:rPr>
              <a:t>. </a:t>
            </a:r>
          </a:p>
        </p:txBody>
      </p:sp>
      <p:sp>
        <p:nvSpPr>
          <p:cNvPr id="4" name="Slide Number Placeholder 3"/>
          <p:cNvSpPr>
            <a:spLocks noGrp="1"/>
          </p:cNvSpPr>
          <p:nvPr>
            <p:ph type="sldNum" sz="quarter" idx="5"/>
          </p:nvPr>
        </p:nvSpPr>
        <p:spPr/>
        <p:txBody>
          <a:bodyPr/>
          <a:lstStyle/>
          <a:p>
            <a:fld id="{7421A94B-490B-4D67-B793-86924313966F}" type="slidenum">
              <a:t>9</a:t>
            </a:fld>
            <a:endParaRPr lang="en-US"/>
          </a:p>
        </p:txBody>
      </p:sp>
    </p:spTree>
    <p:extLst>
      <p:ext uri="{BB962C8B-B14F-4D97-AF65-F5344CB8AC3E}">
        <p14:creationId xmlns:p14="http://schemas.microsoft.com/office/powerpoint/2010/main" val="4222412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C3=&gt; 3 </a:t>
            </a:r>
            <a:r>
              <a:rPr lang="nl-NL" err="1"/>
              <a:t>main</a:t>
            </a:r>
            <a:r>
              <a:rPr lang="nl-NL"/>
              <a:t> </a:t>
            </a:r>
            <a:r>
              <a:rPr lang="nl-NL" err="1"/>
              <a:t>attractions</a:t>
            </a:r>
            <a:r>
              <a:rPr lang="nl-NL"/>
              <a:t> </a:t>
            </a:r>
            <a:r>
              <a:rPr lang="nl-NL" err="1"/>
              <a:t>for</a:t>
            </a:r>
            <a:r>
              <a:rPr lang="nl-NL"/>
              <a:t> 1 </a:t>
            </a:r>
            <a:r>
              <a:rPr lang="nl-NL" err="1"/>
              <a:t>price</a:t>
            </a:r>
            <a:endParaRPr lang="nl-NL"/>
          </a:p>
          <a:p>
            <a:r>
              <a:rPr lang="nl-NL"/>
              <a:t>Zorg ervoor dat als je iets wilt gaan bezoeken dat je dit op voorhand vastlegt, vaak zijn reservaties verplicht</a:t>
            </a:r>
            <a:endParaRPr lang="nl-BE"/>
          </a:p>
        </p:txBody>
      </p:sp>
      <p:sp>
        <p:nvSpPr>
          <p:cNvPr id="4" name="Slide Number Placeholder 3"/>
          <p:cNvSpPr>
            <a:spLocks noGrp="1"/>
          </p:cNvSpPr>
          <p:nvPr>
            <p:ph type="sldNum" sz="quarter" idx="5"/>
          </p:nvPr>
        </p:nvSpPr>
        <p:spPr/>
        <p:txBody>
          <a:bodyPr/>
          <a:lstStyle/>
          <a:p>
            <a:fld id="{7421A94B-490B-4D67-B793-86924313966F}" type="slidenum">
              <a:rPr lang="nl-BE" smtClean="0"/>
              <a:t>10</a:t>
            </a:fld>
            <a:endParaRPr lang="nl-BE"/>
          </a:p>
        </p:txBody>
      </p:sp>
    </p:spTree>
    <p:extLst>
      <p:ext uri="{BB962C8B-B14F-4D97-AF65-F5344CB8AC3E}">
        <p14:creationId xmlns:p14="http://schemas.microsoft.com/office/powerpoint/2010/main" val="61454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Visum</a:t>
            </a:r>
            <a:r>
              <a:rPr lang="en-US">
                <a:ea typeface="Calibri"/>
                <a:cs typeface="Calibri"/>
              </a:rPr>
              <a:t> </a:t>
            </a:r>
            <a:r>
              <a:rPr lang="en-US" err="1">
                <a:ea typeface="Calibri"/>
                <a:cs typeface="Calibri"/>
              </a:rPr>
              <a:t>meteen</a:t>
            </a:r>
            <a:r>
              <a:rPr lang="en-US">
                <a:ea typeface="Calibri"/>
                <a:cs typeface="Calibri"/>
              </a:rPr>
              <a:t> </a:t>
            </a:r>
            <a:r>
              <a:rPr lang="en-US" err="1">
                <a:ea typeface="Calibri"/>
                <a:cs typeface="Calibri"/>
              </a:rPr>
              <a:t>aanvragen</a:t>
            </a:r>
            <a:r>
              <a:rPr lang="en-US">
                <a:ea typeface="Calibri"/>
                <a:cs typeface="Calibri"/>
              </a:rPr>
              <a:t>, wij zijn niet verantwoordelijk</a:t>
            </a:r>
          </a:p>
        </p:txBody>
      </p:sp>
      <p:sp>
        <p:nvSpPr>
          <p:cNvPr id="4" name="Slide Number Placeholder 3"/>
          <p:cNvSpPr>
            <a:spLocks noGrp="1"/>
          </p:cNvSpPr>
          <p:nvPr>
            <p:ph type="sldNum" sz="quarter" idx="5"/>
          </p:nvPr>
        </p:nvSpPr>
        <p:spPr/>
        <p:txBody>
          <a:bodyPr/>
          <a:lstStyle/>
          <a:p>
            <a:fld id="{7421A94B-490B-4D67-B793-86924313966F}" type="slidenum">
              <a:t>11</a:t>
            </a:fld>
            <a:endParaRPr lang="en-US"/>
          </a:p>
        </p:txBody>
      </p:sp>
    </p:spTree>
    <p:extLst>
      <p:ext uri="{BB962C8B-B14F-4D97-AF65-F5344CB8AC3E}">
        <p14:creationId xmlns:p14="http://schemas.microsoft.com/office/powerpoint/2010/main" val="1455269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Gerichte meerprijs is €500</a:t>
            </a:r>
          </a:p>
          <a:p>
            <a:r>
              <a:rPr lang="nl-NL"/>
              <a:t>Thomas more heeft geen afbetalingsplan, zorg ervoor dat als je je inschrijft dat je het kan betalen</a:t>
            </a:r>
            <a:endParaRPr lang="nl-BE"/>
          </a:p>
        </p:txBody>
      </p:sp>
      <p:sp>
        <p:nvSpPr>
          <p:cNvPr id="4" name="Slide Number Placeholder 3"/>
          <p:cNvSpPr>
            <a:spLocks noGrp="1"/>
          </p:cNvSpPr>
          <p:nvPr>
            <p:ph type="sldNum" sz="quarter" idx="5"/>
          </p:nvPr>
        </p:nvSpPr>
        <p:spPr/>
        <p:txBody>
          <a:bodyPr/>
          <a:lstStyle/>
          <a:p>
            <a:fld id="{7421A94B-490B-4D67-B793-86924313966F}" type="slidenum">
              <a:rPr lang="nl-BE" smtClean="0"/>
              <a:t>15</a:t>
            </a:fld>
            <a:endParaRPr lang="nl-BE"/>
          </a:p>
        </p:txBody>
      </p:sp>
    </p:spTree>
    <p:extLst>
      <p:ext uri="{BB962C8B-B14F-4D97-AF65-F5344CB8AC3E}">
        <p14:creationId xmlns:p14="http://schemas.microsoft.com/office/powerpoint/2010/main" val="1964497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9/30/2026</a:t>
            </a:fld>
            <a:endParaRPr lang="en-US"/>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69289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9/30/2026</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58686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9/30/2026</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72940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9/30/2026</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50086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9/30/2026</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43831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9/30/2026</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728957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9/30/2026</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038806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9/30/2026</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78227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9/30/2026</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57266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9/30/2026</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112884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9/30/2026</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681478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9/30/2026</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18622264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vk6014HuxcE?feature=oembed"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AezDHEBJmc4?feature=oembed"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hyperlink" Target="https://www.citypass.com/new-york-c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sta.cbp.dh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be.usembassy.gov/n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Jhttps:/www.dropbox.com/scl/fi/yz6eptd039xcx6j1kjdxq/0079-8502830N-01072026-classic-25.pdf?rlkey=xlj4xl54ps2cm9umih4h3tn2o&amp;st=kjdpu7r8&amp;dl=0"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forms.cloud.microsoft/Pages/DesignPageV2.aspx?prevorigin=shell&amp;origin=NeoPortalPage&amp;subpage=design&amp;id=xTzTd7TJZkeVx-1bUV4czqzjspGJM1hKlAm0SeQa5zpURUJHWEw5SDVEQ0FQQTZWWTRSOTZJMlFVOC4u&amp;topview=Prefil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EEjq8ZoyXuQ?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C555-E59B-468C-8646-2929E6017C81}"/>
              </a:ext>
            </a:extLst>
          </p:cNvPr>
          <p:cNvSpPr>
            <a:spLocks noGrp="1"/>
          </p:cNvSpPr>
          <p:nvPr>
            <p:ph type="title"/>
          </p:nvPr>
        </p:nvSpPr>
        <p:spPr>
          <a:xfrm>
            <a:off x="251460" y="2091690"/>
            <a:ext cx="2697480" cy="1908810"/>
          </a:xfrm>
        </p:spPr>
        <p:txBody>
          <a:bodyPr>
            <a:normAutofit/>
          </a:bodyPr>
          <a:lstStyle/>
          <a:p>
            <a:r>
              <a:rPr lang="nl-BE">
                <a:solidFill>
                  <a:schemeClr val="bg2">
                    <a:lumMod val="25000"/>
                  </a:schemeClr>
                </a:solidFill>
              </a:rPr>
              <a:t>We are </a:t>
            </a:r>
            <a:r>
              <a:rPr lang="nl-BE" err="1">
                <a:solidFill>
                  <a:schemeClr val="bg2">
                    <a:lumMod val="25000"/>
                  </a:schemeClr>
                </a:solidFill>
              </a:rPr>
              <a:t>almost</a:t>
            </a:r>
            <a:r>
              <a:rPr lang="nl-BE">
                <a:solidFill>
                  <a:schemeClr val="bg2">
                    <a:lumMod val="25000"/>
                  </a:schemeClr>
                </a:solidFill>
              </a:rPr>
              <a:t> ready </a:t>
            </a:r>
            <a:r>
              <a:rPr lang="nl-BE" err="1">
                <a:solidFill>
                  <a:schemeClr val="bg2">
                    <a:lumMod val="25000"/>
                  </a:schemeClr>
                </a:solidFill>
              </a:rPr>
              <a:t>to</a:t>
            </a:r>
            <a:r>
              <a:rPr lang="nl-BE">
                <a:solidFill>
                  <a:schemeClr val="bg2">
                    <a:lumMod val="25000"/>
                  </a:schemeClr>
                </a:solidFill>
              </a:rPr>
              <a:t> start…</a:t>
            </a:r>
            <a:endParaRPr lang="en-US">
              <a:solidFill>
                <a:schemeClr val="bg2">
                  <a:lumMod val="25000"/>
                </a:schemeClr>
              </a:solidFill>
            </a:endParaRPr>
          </a:p>
        </p:txBody>
      </p:sp>
      <p:sp>
        <p:nvSpPr>
          <p:cNvPr id="5" name="TextBox 4">
            <a:extLst>
              <a:ext uri="{FF2B5EF4-FFF2-40B4-BE49-F238E27FC236}">
                <a16:creationId xmlns:a16="http://schemas.microsoft.com/office/drawing/2014/main" id="{B4D2C2B8-2793-4844-A3C2-406BEB7A2BF3}"/>
              </a:ext>
            </a:extLst>
          </p:cNvPr>
          <p:cNvSpPr txBox="1"/>
          <p:nvPr/>
        </p:nvSpPr>
        <p:spPr>
          <a:xfrm>
            <a:off x="274320" y="400050"/>
            <a:ext cx="7566660" cy="923330"/>
          </a:xfrm>
          <a:prstGeom prst="rect">
            <a:avLst/>
          </a:prstGeom>
          <a:noFill/>
        </p:spPr>
        <p:txBody>
          <a:bodyPr wrap="square" rtlCol="0">
            <a:spAutoFit/>
          </a:bodyPr>
          <a:lstStyle/>
          <a:p>
            <a:r>
              <a:rPr lang="nl-BE" sz="5400">
                <a:latin typeface="+mj-lt"/>
              </a:rPr>
              <a:t>WELCOME!</a:t>
            </a:r>
            <a:endParaRPr lang="en-US" sz="5400">
              <a:latin typeface="+mj-lt"/>
            </a:endParaRPr>
          </a:p>
        </p:txBody>
      </p:sp>
      <p:pic>
        <p:nvPicPr>
          <p:cNvPr id="7" name="Online Media 6" title="JAŸ-Z - Empire State Of Mind ft. Alicia Keys">
            <a:hlinkClick r:id="" action="ppaction://media"/>
            <a:extLst>
              <a:ext uri="{FF2B5EF4-FFF2-40B4-BE49-F238E27FC236}">
                <a16:creationId xmlns:a16="http://schemas.microsoft.com/office/drawing/2014/main" id="{7751E912-540F-041B-6AFD-38D286249A06}"/>
              </a:ext>
            </a:extLst>
          </p:cNvPr>
          <p:cNvPicPr>
            <a:picLocks noGrp="1" noRot="1" noChangeAspect="1"/>
          </p:cNvPicPr>
          <p:nvPr>
            <p:ph idx="1"/>
            <a:videoFile r:link="rId1"/>
          </p:nvPr>
        </p:nvPicPr>
        <p:blipFill>
          <a:blip r:embed="rId3"/>
          <a:stretch>
            <a:fillRect/>
          </a:stretch>
        </p:blipFill>
        <p:spPr>
          <a:xfrm>
            <a:off x="4546826" y="1133850"/>
            <a:ext cx="7645174" cy="5733299"/>
          </a:xfrm>
          <a:prstGeom prst="rect">
            <a:avLst/>
          </a:prstGeom>
        </p:spPr>
      </p:pic>
    </p:spTree>
    <p:extLst>
      <p:ext uri="{BB962C8B-B14F-4D97-AF65-F5344CB8AC3E}">
        <p14:creationId xmlns:p14="http://schemas.microsoft.com/office/powerpoint/2010/main" val="126157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5" name="Rectangle 8">
            <a:extLst>
              <a:ext uri="{FF2B5EF4-FFF2-40B4-BE49-F238E27FC236}">
                <a16:creationId xmlns:a16="http://schemas.microsoft.com/office/drawing/2014/main" id="{BFB2D26E-FBAE-45B8-B0F6-80E4ABDEC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10">
            <a:extLst>
              <a:ext uri="{FF2B5EF4-FFF2-40B4-BE49-F238E27FC236}">
                <a16:creationId xmlns:a16="http://schemas.microsoft.com/office/drawing/2014/main" id="{23442A66-721F-4552-A3AD-3A2215F0C18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009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12">
            <a:extLst>
              <a:ext uri="{FF2B5EF4-FFF2-40B4-BE49-F238E27FC236}">
                <a16:creationId xmlns:a16="http://schemas.microsoft.com/office/drawing/2014/main" id="{67EA5288-5BEB-4C44-949A-ED209FE2190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85800" y="685800"/>
            <a:ext cx="40767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A picture of a viewing telescope with a city on its background">
            <a:extLst>
              <a:ext uri="{FF2B5EF4-FFF2-40B4-BE49-F238E27FC236}">
                <a16:creationId xmlns:a16="http://schemas.microsoft.com/office/drawing/2014/main" id="{7F7C082E-843F-EFF8-5005-BDD9D77D63F8}"/>
              </a:ext>
            </a:extLst>
          </p:cNvPr>
          <p:cNvPicPr>
            <a:picLocks noChangeAspect="1"/>
          </p:cNvPicPr>
          <p:nvPr/>
        </p:nvPicPr>
        <p:blipFill rotWithShape="1">
          <a:blip r:embed="rId2"/>
          <a:srcRect l="19348" r="17858"/>
          <a:stretch/>
        </p:blipFill>
        <p:spPr>
          <a:xfrm>
            <a:off x="5410200" y="10"/>
            <a:ext cx="6781800" cy="6857990"/>
          </a:xfrm>
          <a:prstGeom prst="rect">
            <a:avLst/>
          </a:prstGeom>
        </p:spPr>
      </p:pic>
      <p:sp>
        <p:nvSpPr>
          <p:cNvPr id="18" name="Rectangle 17">
            <a:extLst>
              <a:ext uri="{FF2B5EF4-FFF2-40B4-BE49-F238E27FC236}">
                <a16:creationId xmlns:a16="http://schemas.microsoft.com/office/drawing/2014/main" id="{477A616E-0AB8-3A2F-20B2-FAFE55BD4B8E}"/>
              </a:ext>
            </a:extLst>
          </p:cNvPr>
          <p:cNvSpPr/>
          <p:nvPr/>
        </p:nvSpPr>
        <p:spPr>
          <a:xfrm>
            <a:off x="0" y="0"/>
            <a:ext cx="5410200" cy="685799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Rectangle 20">
            <a:extLst>
              <a:ext uri="{FF2B5EF4-FFF2-40B4-BE49-F238E27FC236}">
                <a16:creationId xmlns:a16="http://schemas.microsoft.com/office/drawing/2014/main" id="{8B72B7CD-A424-F1CB-2A15-2F4C59B8AF2F}"/>
              </a:ext>
            </a:extLst>
          </p:cNvPr>
          <p:cNvSpPr/>
          <p:nvPr/>
        </p:nvSpPr>
        <p:spPr>
          <a:xfrm>
            <a:off x="685800" y="685801"/>
            <a:ext cx="4076700" cy="5486398"/>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D7D7C710-1A61-4A0A-B66E-7146800A96D7}"/>
              </a:ext>
            </a:extLst>
          </p:cNvPr>
          <p:cNvSpPr>
            <a:spLocks noGrp="1"/>
          </p:cNvSpPr>
          <p:nvPr>
            <p:ph type="ctrTitle"/>
          </p:nvPr>
        </p:nvSpPr>
        <p:spPr>
          <a:xfrm>
            <a:off x="1352549" y="1724287"/>
            <a:ext cx="2651761" cy="1936604"/>
          </a:xfrm>
        </p:spPr>
        <p:txBody>
          <a:bodyPr>
            <a:noAutofit/>
          </a:bodyPr>
          <a:lstStyle/>
          <a:p>
            <a:r>
              <a:rPr lang="nl-BE" sz="6600"/>
              <a:t>NEW YORK</a:t>
            </a:r>
          </a:p>
        </p:txBody>
      </p:sp>
      <p:sp>
        <p:nvSpPr>
          <p:cNvPr id="3" name="Subtitle 2">
            <a:extLst>
              <a:ext uri="{FF2B5EF4-FFF2-40B4-BE49-F238E27FC236}">
                <a16:creationId xmlns:a16="http://schemas.microsoft.com/office/drawing/2014/main" id="{E37A7D16-1775-4C95-B4FD-AE67663F5E04}"/>
              </a:ext>
            </a:extLst>
          </p:cNvPr>
          <p:cNvSpPr>
            <a:spLocks noGrp="1"/>
          </p:cNvSpPr>
          <p:nvPr>
            <p:ph type="subTitle" idx="1"/>
          </p:nvPr>
        </p:nvSpPr>
        <p:spPr>
          <a:xfrm>
            <a:off x="1352549" y="3660891"/>
            <a:ext cx="2705100" cy="1371601"/>
          </a:xfrm>
        </p:spPr>
        <p:txBody>
          <a:bodyPr vert="horz" lIns="91440" tIns="45720" rIns="91440" bIns="45720" rtlCol="0">
            <a:normAutofit/>
          </a:bodyPr>
          <a:lstStyle/>
          <a:p>
            <a:r>
              <a:rPr lang="nl-BE" sz="2800" err="1"/>
              <a:t>February</a:t>
            </a:r>
            <a:r>
              <a:rPr lang="nl-BE" sz="2800"/>
              <a:t> 2027</a:t>
            </a:r>
          </a:p>
        </p:txBody>
      </p:sp>
    </p:spTree>
    <p:extLst>
      <p:ext uri="{BB962C8B-B14F-4D97-AF65-F5344CB8AC3E}">
        <p14:creationId xmlns:p14="http://schemas.microsoft.com/office/powerpoint/2010/main" val="320247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D6753ACD-8389-4A4D-8E6D-14DCDB250C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528" y="685800"/>
            <a:ext cx="4063972" cy="54864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67E7A6-FC8A-D032-1337-2D4F445B848D}"/>
              </a:ext>
            </a:extLst>
          </p:cNvPr>
          <p:cNvSpPr/>
          <p:nvPr/>
        </p:nvSpPr>
        <p:spPr>
          <a:xfrm>
            <a:off x="0" y="0"/>
            <a:ext cx="5410200" cy="685799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Content Placeholder 2">
            <a:extLst>
              <a:ext uri="{FF2B5EF4-FFF2-40B4-BE49-F238E27FC236}">
                <a16:creationId xmlns:a16="http://schemas.microsoft.com/office/drawing/2014/main" id="{F84E24FD-798A-454F-98B3-B4596B50B410}"/>
              </a:ext>
            </a:extLst>
          </p:cNvPr>
          <p:cNvSpPr>
            <a:spLocks noGrp="1"/>
          </p:cNvSpPr>
          <p:nvPr>
            <p:ph idx="1"/>
          </p:nvPr>
        </p:nvSpPr>
        <p:spPr>
          <a:xfrm>
            <a:off x="5410200" y="3429000"/>
            <a:ext cx="6083272" cy="2793609"/>
          </a:xfrm>
        </p:spPr>
        <p:txBody>
          <a:bodyPr vert="horz" lIns="91440" tIns="45720" rIns="91440" bIns="45720" rtlCol="0" anchor="t">
            <a:normAutofit/>
          </a:bodyPr>
          <a:lstStyle/>
          <a:p>
            <a:r>
              <a:rPr lang="nl-BE"/>
              <a:t>Partner in </a:t>
            </a:r>
            <a:r>
              <a:rPr lang="nl-BE" err="1"/>
              <a:t>education</a:t>
            </a:r>
            <a:r>
              <a:rPr lang="nl-BE"/>
              <a:t> Thomas More TRM</a:t>
            </a:r>
          </a:p>
          <a:p>
            <a:r>
              <a:rPr lang="nl-BE"/>
              <a:t>New York </a:t>
            </a:r>
            <a:r>
              <a:rPr lang="nl-BE" err="1"/>
              <a:t>February</a:t>
            </a:r>
            <a:r>
              <a:rPr lang="nl-BE"/>
              <a:t> 2027</a:t>
            </a:r>
          </a:p>
          <a:p>
            <a:r>
              <a:rPr lang="nl-BE" err="1"/>
              <a:t>Organizing</a:t>
            </a:r>
            <a:r>
              <a:rPr lang="nl-BE"/>
              <a:t> tour operator</a:t>
            </a:r>
            <a:endParaRPr lang="en-US"/>
          </a:p>
        </p:txBody>
      </p:sp>
      <p:pic>
        <p:nvPicPr>
          <p:cNvPr id="2056" name="Picture 8" descr="New York City — Jetson Creative">
            <a:extLst>
              <a:ext uri="{FF2B5EF4-FFF2-40B4-BE49-F238E27FC236}">
                <a16:creationId xmlns:a16="http://schemas.microsoft.com/office/drawing/2014/main" id="{FE984AFE-5A28-482E-8382-1DAD8B0CD3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1" r="-2" b="2244"/>
          <a:stretch/>
        </p:blipFill>
        <p:spPr bwMode="auto">
          <a:xfrm>
            <a:off x="936172" y="697235"/>
            <a:ext cx="3316514" cy="54749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Joker Reizen reviews | Bekijk consumentenreviews over joker.be">
            <a:extLst>
              <a:ext uri="{FF2B5EF4-FFF2-40B4-BE49-F238E27FC236}">
                <a16:creationId xmlns:a16="http://schemas.microsoft.com/office/drawing/2014/main" id="{5DC7B779-0FB9-D926-EB5C-854CE77DDBAA}"/>
              </a:ext>
            </a:extLst>
          </p:cNvPr>
          <p:cNvPicPr>
            <a:picLocks noChangeAspect="1"/>
          </p:cNvPicPr>
          <p:nvPr/>
        </p:nvPicPr>
        <p:blipFill>
          <a:blip r:embed="rId3"/>
          <a:srcRect l="6754" r="7715"/>
          <a:stretch>
            <a:fillRect/>
          </a:stretch>
        </p:blipFill>
        <p:spPr>
          <a:xfrm>
            <a:off x="5410201" y="158407"/>
            <a:ext cx="5410200" cy="3264878"/>
          </a:xfrm>
          <a:prstGeom prst="rect">
            <a:avLst/>
          </a:prstGeom>
        </p:spPr>
      </p:pic>
    </p:spTree>
    <p:extLst>
      <p:ext uri="{BB962C8B-B14F-4D97-AF65-F5344CB8AC3E}">
        <p14:creationId xmlns:p14="http://schemas.microsoft.com/office/powerpoint/2010/main" val="3815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F9146B-4CCD-4CDB-AB9C-458005307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9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167299-A76E-4542-AC5F-8D07161104BD}"/>
              </a:ext>
            </a:extLst>
          </p:cNvPr>
          <p:cNvSpPr>
            <a:spLocks noGrp="1"/>
          </p:cNvSpPr>
          <p:nvPr>
            <p:ph type="title"/>
          </p:nvPr>
        </p:nvSpPr>
        <p:spPr>
          <a:xfrm>
            <a:off x="1371599" y="1010097"/>
            <a:ext cx="9486901" cy="1010088"/>
          </a:xfrm>
        </p:spPr>
        <p:txBody>
          <a:bodyPr anchor="b">
            <a:normAutofit/>
          </a:bodyPr>
          <a:lstStyle/>
          <a:p>
            <a:pPr algn="ctr"/>
            <a:r>
              <a:rPr lang="nl-BE"/>
              <a:t>WHO CAN REGISTER?</a:t>
            </a:r>
          </a:p>
        </p:txBody>
      </p:sp>
      <p:sp>
        <p:nvSpPr>
          <p:cNvPr id="3" name="Content Placeholder 2">
            <a:extLst>
              <a:ext uri="{FF2B5EF4-FFF2-40B4-BE49-F238E27FC236}">
                <a16:creationId xmlns:a16="http://schemas.microsoft.com/office/drawing/2014/main" id="{79D6F8F9-13B2-44F7-BE80-EB6A341280E9}"/>
              </a:ext>
            </a:extLst>
          </p:cNvPr>
          <p:cNvSpPr>
            <a:spLocks noGrp="1"/>
          </p:cNvSpPr>
          <p:nvPr>
            <p:ph idx="1"/>
          </p:nvPr>
        </p:nvSpPr>
        <p:spPr>
          <a:xfrm>
            <a:off x="1371600" y="2206257"/>
            <a:ext cx="9486901" cy="3540642"/>
          </a:xfrm>
        </p:spPr>
        <p:txBody>
          <a:bodyPr vert="horz" lIns="91440" tIns="45720" rIns="91440" bIns="45720" rtlCol="0">
            <a:normAutofit/>
          </a:bodyPr>
          <a:lstStyle/>
          <a:p>
            <a:r>
              <a:rPr lang="nl-BE" err="1"/>
              <a:t>Only</a:t>
            </a:r>
            <a:r>
              <a:rPr lang="nl-BE"/>
              <a:t> Thomas More </a:t>
            </a:r>
            <a:r>
              <a:rPr lang="nl-BE" err="1"/>
              <a:t>students</a:t>
            </a:r>
            <a:endParaRPr lang="nl-BE"/>
          </a:p>
        </p:txBody>
      </p:sp>
      <p:sp>
        <p:nvSpPr>
          <p:cNvPr id="5" name="Rectangle 4">
            <a:extLst>
              <a:ext uri="{FF2B5EF4-FFF2-40B4-BE49-F238E27FC236}">
                <a16:creationId xmlns:a16="http://schemas.microsoft.com/office/drawing/2014/main" id="{0B7B7E34-E36F-B8C5-4072-5991FA984918}"/>
              </a:ext>
            </a:extLst>
          </p:cNvPr>
          <p:cNvSpPr/>
          <p:nvPr/>
        </p:nvSpPr>
        <p:spPr>
          <a:xfrm>
            <a:off x="0" y="0"/>
            <a:ext cx="12192000" cy="6858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tangle 5">
            <a:extLst>
              <a:ext uri="{FF2B5EF4-FFF2-40B4-BE49-F238E27FC236}">
                <a16:creationId xmlns:a16="http://schemas.microsoft.com/office/drawing/2014/main" id="{11D7D221-D704-D309-FD6A-43D06F0D9B09}"/>
              </a:ext>
            </a:extLst>
          </p:cNvPr>
          <p:cNvSpPr/>
          <p:nvPr/>
        </p:nvSpPr>
        <p:spPr>
          <a:xfrm>
            <a:off x="11506200" y="685800"/>
            <a:ext cx="685799" cy="61722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6">
            <a:extLst>
              <a:ext uri="{FF2B5EF4-FFF2-40B4-BE49-F238E27FC236}">
                <a16:creationId xmlns:a16="http://schemas.microsoft.com/office/drawing/2014/main" id="{5AAA62CA-1B22-F4A6-0D01-D146326DBC77}"/>
              </a:ext>
            </a:extLst>
          </p:cNvPr>
          <p:cNvSpPr/>
          <p:nvPr/>
        </p:nvSpPr>
        <p:spPr>
          <a:xfrm>
            <a:off x="0" y="685800"/>
            <a:ext cx="685799" cy="61722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tangle 8">
            <a:extLst>
              <a:ext uri="{FF2B5EF4-FFF2-40B4-BE49-F238E27FC236}">
                <a16:creationId xmlns:a16="http://schemas.microsoft.com/office/drawing/2014/main" id="{65A1FFDF-FA8D-2E8B-2C24-B234A86871CD}"/>
              </a:ext>
            </a:extLst>
          </p:cNvPr>
          <p:cNvSpPr/>
          <p:nvPr/>
        </p:nvSpPr>
        <p:spPr>
          <a:xfrm>
            <a:off x="685799" y="6172200"/>
            <a:ext cx="10820400" cy="6858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85390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0832D-07AD-9FB8-5734-1D786984D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C863E-7E6A-A273-8FD5-D37D9A4E9264}"/>
              </a:ext>
            </a:extLst>
          </p:cNvPr>
          <p:cNvSpPr>
            <a:spLocks noGrp="1"/>
          </p:cNvSpPr>
          <p:nvPr>
            <p:ph type="title"/>
          </p:nvPr>
        </p:nvSpPr>
        <p:spPr>
          <a:xfrm>
            <a:off x="1371599" y="1010097"/>
            <a:ext cx="9486901" cy="1010088"/>
          </a:xfrm>
        </p:spPr>
        <p:txBody>
          <a:bodyPr anchor="b">
            <a:normAutofit/>
          </a:bodyPr>
          <a:lstStyle/>
          <a:p>
            <a:pPr algn="ctr"/>
            <a:r>
              <a:rPr lang="nl-BE"/>
              <a:t>General information</a:t>
            </a:r>
          </a:p>
        </p:txBody>
      </p:sp>
      <p:sp>
        <p:nvSpPr>
          <p:cNvPr id="11" name="Content Placeholder 2">
            <a:extLst>
              <a:ext uri="{FF2B5EF4-FFF2-40B4-BE49-F238E27FC236}">
                <a16:creationId xmlns:a16="http://schemas.microsoft.com/office/drawing/2014/main" id="{EC257E4A-D460-1FF2-C538-8749437DC8E6}"/>
              </a:ext>
            </a:extLst>
          </p:cNvPr>
          <p:cNvSpPr>
            <a:spLocks noGrp="1"/>
          </p:cNvSpPr>
          <p:nvPr>
            <p:ph idx="1"/>
          </p:nvPr>
        </p:nvSpPr>
        <p:spPr>
          <a:xfrm>
            <a:off x="1371600" y="2206257"/>
            <a:ext cx="9486901" cy="3540642"/>
          </a:xfrm>
        </p:spPr>
        <p:txBody>
          <a:bodyPr vert="horz" lIns="91440" tIns="45720" rIns="91440" bIns="45720" rtlCol="0" anchor="t">
            <a:normAutofit/>
          </a:bodyPr>
          <a:lstStyle/>
          <a:p>
            <a:r>
              <a:rPr lang="en-US">
                <a:solidFill>
                  <a:schemeClr val="tx1"/>
                </a:solidFill>
              </a:rPr>
              <a:t>Not mandatory</a:t>
            </a:r>
          </a:p>
          <a:p>
            <a:r>
              <a:rPr lang="en-US">
                <a:solidFill>
                  <a:schemeClr val="tx1"/>
                </a:solidFill>
              </a:rPr>
              <a:t>You will not miss classes</a:t>
            </a:r>
          </a:p>
          <a:p>
            <a:r>
              <a:rPr lang="en-US">
                <a:solidFill>
                  <a:schemeClr val="tx1"/>
                </a:solidFill>
              </a:rPr>
              <a:t>Between two semesters</a:t>
            </a:r>
          </a:p>
          <a:p>
            <a:r>
              <a:rPr lang="en-US">
                <a:solidFill>
                  <a:schemeClr val="tx1"/>
                </a:solidFill>
              </a:rPr>
              <a:t>Teachers will join</a:t>
            </a:r>
          </a:p>
          <a:p>
            <a:r>
              <a:rPr lang="en-US">
                <a:solidFill>
                  <a:schemeClr val="tx1"/>
                </a:solidFill>
              </a:rPr>
              <a:t>Prices are depending on room type</a:t>
            </a:r>
          </a:p>
        </p:txBody>
      </p:sp>
      <p:sp>
        <p:nvSpPr>
          <p:cNvPr id="4" name="Rectangle 3">
            <a:extLst>
              <a:ext uri="{FF2B5EF4-FFF2-40B4-BE49-F238E27FC236}">
                <a16:creationId xmlns:a16="http://schemas.microsoft.com/office/drawing/2014/main" id="{AEE97E66-1D58-2CF2-B275-5AFD6ED04D64}"/>
              </a:ext>
            </a:extLst>
          </p:cNvPr>
          <p:cNvSpPr/>
          <p:nvPr/>
        </p:nvSpPr>
        <p:spPr>
          <a:xfrm>
            <a:off x="0" y="0"/>
            <a:ext cx="12192000" cy="6858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tangle 5">
            <a:extLst>
              <a:ext uri="{FF2B5EF4-FFF2-40B4-BE49-F238E27FC236}">
                <a16:creationId xmlns:a16="http://schemas.microsoft.com/office/drawing/2014/main" id="{A8AFBFA8-39AE-6A2F-4984-E70BCC524B58}"/>
              </a:ext>
            </a:extLst>
          </p:cNvPr>
          <p:cNvSpPr/>
          <p:nvPr/>
        </p:nvSpPr>
        <p:spPr>
          <a:xfrm>
            <a:off x="0" y="685800"/>
            <a:ext cx="685799" cy="61722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tangle 8">
            <a:extLst>
              <a:ext uri="{FF2B5EF4-FFF2-40B4-BE49-F238E27FC236}">
                <a16:creationId xmlns:a16="http://schemas.microsoft.com/office/drawing/2014/main" id="{92601B83-F61E-B590-0A16-493DDD825C3C}"/>
              </a:ext>
            </a:extLst>
          </p:cNvPr>
          <p:cNvSpPr/>
          <p:nvPr/>
        </p:nvSpPr>
        <p:spPr>
          <a:xfrm>
            <a:off x="685799" y="6172200"/>
            <a:ext cx="10820400" cy="6858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Rectangle 4">
            <a:extLst>
              <a:ext uri="{FF2B5EF4-FFF2-40B4-BE49-F238E27FC236}">
                <a16:creationId xmlns:a16="http://schemas.microsoft.com/office/drawing/2014/main" id="{78079F57-3896-D4CB-3D59-DC439230CB2E}"/>
              </a:ext>
            </a:extLst>
          </p:cNvPr>
          <p:cNvSpPr/>
          <p:nvPr/>
        </p:nvSpPr>
        <p:spPr>
          <a:xfrm>
            <a:off x="11506200" y="685800"/>
            <a:ext cx="685799" cy="617220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088650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5">
            <a:extLst>
              <a:ext uri="{FF2B5EF4-FFF2-40B4-BE49-F238E27FC236}">
                <a16:creationId xmlns:a16="http://schemas.microsoft.com/office/drawing/2014/main" id="{C1CA7196-CAF1-4234-8849-E335F0BCA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7">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05B735A-F444-4C6C-B0C8-0F24853BBBCC}"/>
              </a:ext>
            </a:extLst>
          </p:cNvPr>
          <p:cNvPicPr>
            <a:picLocks noChangeAspect="1"/>
          </p:cNvPicPr>
          <p:nvPr/>
        </p:nvPicPr>
        <p:blipFill>
          <a:blip r:embed="rId2"/>
          <a:stretch>
            <a:fillRect/>
          </a:stretch>
        </p:blipFill>
        <p:spPr>
          <a:xfrm>
            <a:off x="414973" y="930728"/>
            <a:ext cx="6662057" cy="4996543"/>
          </a:xfrm>
          <a:prstGeom prst="rect">
            <a:avLst/>
          </a:prstGeom>
        </p:spPr>
      </p:pic>
      <p:sp>
        <p:nvSpPr>
          <p:cNvPr id="7" name="Rectangle 6">
            <a:extLst>
              <a:ext uri="{FF2B5EF4-FFF2-40B4-BE49-F238E27FC236}">
                <a16:creationId xmlns:a16="http://schemas.microsoft.com/office/drawing/2014/main" id="{C77485C4-585D-F114-3685-2369822FC699}"/>
              </a:ext>
            </a:extLst>
          </p:cNvPr>
          <p:cNvSpPr/>
          <p:nvPr/>
        </p:nvSpPr>
        <p:spPr>
          <a:xfrm>
            <a:off x="7458147" y="0"/>
            <a:ext cx="4726780" cy="6857990"/>
          </a:xfrm>
          <a:prstGeom prst="rect">
            <a:avLst/>
          </a:prstGeom>
          <a:solidFill>
            <a:srgbClr val="A50021">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ijdelijke aanduiding voor inhoud 5">
            <a:extLst>
              <a:ext uri="{FF2B5EF4-FFF2-40B4-BE49-F238E27FC236}">
                <a16:creationId xmlns:a16="http://schemas.microsoft.com/office/drawing/2014/main" id="{854B6340-D710-515B-39CA-B1B73D44D893}"/>
              </a:ext>
            </a:extLst>
          </p:cNvPr>
          <p:cNvSpPr>
            <a:spLocks noGrp="1"/>
          </p:cNvSpPr>
          <p:nvPr>
            <p:ph idx="1"/>
          </p:nvPr>
        </p:nvSpPr>
        <p:spPr>
          <a:xfrm>
            <a:off x="8139497" y="2093184"/>
            <a:ext cx="3390899" cy="4501662"/>
          </a:xfrm>
        </p:spPr>
        <p:txBody>
          <a:bodyPr vert="horz" lIns="91440" tIns="45720" rIns="91440" bIns="45720" rtlCol="0" anchor="t">
            <a:normAutofit/>
          </a:bodyPr>
          <a:lstStyle/>
          <a:p>
            <a:pPr marL="0" indent="0">
              <a:buNone/>
            </a:pPr>
            <a:r>
              <a:rPr lang="nl-NL">
                <a:solidFill>
                  <a:schemeClr val="bg1"/>
                </a:solidFill>
                <a:latin typeface="Calibri"/>
                <a:ea typeface="+mj-lt"/>
                <a:cs typeface="+mj-lt"/>
              </a:rPr>
              <a:t>OUTBOUND 30 JAN </a:t>
            </a:r>
            <a:endParaRPr lang="nl-NL">
              <a:solidFill>
                <a:schemeClr val="bg1"/>
              </a:solidFill>
            </a:endParaRPr>
          </a:p>
          <a:p>
            <a:pPr marL="0" indent="0">
              <a:buNone/>
            </a:pPr>
            <a:r>
              <a:rPr lang="nl-NL">
                <a:solidFill>
                  <a:schemeClr val="bg1"/>
                </a:solidFill>
                <a:latin typeface="Calibri"/>
                <a:ea typeface="+mj-lt"/>
                <a:cs typeface="+mj-lt"/>
              </a:rPr>
              <a:t>UA995 BRU-EWR</a:t>
            </a:r>
            <a:endParaRPr lang="nl-NL">
              <a:solidFill>
                <a:schemeClr val="bg1"/>
              </a:solidFill>
              <a:latin typeface="Goudy Old Style"/>
              <a:ea typeface="+mj-lt"/>
              <a:cs typeface="+mj-lt"/>
            </a:endParaRPr>
          </a:p>
          <a:p>
            <a:pPr marL="0" indent="0">
              <a:buNone/>
            </a:pPr>
            <a:r>
              <a:rPr lang="nl-NL">
                <a:solidFill>
                  <a:schemeClr val="bg1"/>
                </a:solidFill>
                <a:latin typeface="Calibri"/>
                <a:ea typeface="+mj-lt"/>
                <a:cs typeface="+mj-lt"/>
              </a:rPr>
              <a:t>11.15-13.25 </a:t>
            </a:r>
            <a:endParaRPr lang="nl-NL">
              <a:solidFill>
                <a:schemeClr val="bg1"/>
              </a:solidFill>
            </a:endParaRPr>
          </a:p>
          <a:p>
            <a:pPr marL="0" indent="0">
              <a:buNone/>
            </a:pPr>
            <a:endParaRPr lang="nl-NL">
              <a:solidFill>
                <a:schemeClr val="bg1"/>
              </a:solidFill>
              <a:latin typeface="Calibri"/>
              <a:ea typeface="+mj-lt"/>
              <a:cs typeface="+mj-lt"/>
            </a:endParaRPr>
          </a:p>
          <a:p>
            <a:pPr marL="0" indent="0">
              <a:buNone/>
            </a:pPr>
            <a:r>
              <a:rPr lang="nl-NL">
                <a:solidFill>
                  <a:schemeClr val="bg1"/>
                </a:solidFill>
                <a:latin typeface="Calibri"/>
                <a:ea typeface="+mj-lt"/>
                <a:cs typeface="+mj-lt"/>
              </a:rPr>
              <a:t>INBOUND 4 FEB </a:t>
            </a:r>
            <a:endParaRPr lang="nl-NL">
              <a:solidFill>
                <a:schemeClr val="bg1"/>
              </a:solidFill>
              <a:latin typeface="Calibri"/>
              <a:ea typeface="Calibri"/>
              <a:cs typeface="Calibri"/>
            </a:endParaRPr>
          </a:p>
          <a:p>
            <a:pPr marL="0" indent="0">
              <a:buNone/>
            </a:pPr>
            <a:r>
              <a:rPr lang="nl-NL">
                <a:solidFill>
                  <a:schemeClr val="bg1"/>
                </a:solidFill>
                <a:latin typeface="Calibri"/>
                <a:ea typeface="+mj-lt"/>
                <a:cs typeface="+mj-lt"/>
              </a:rPr>
              <a:t>UA994 EWR-BRU </a:t>
            </a:r>
            <a:endParaRPr lang="nl-NL">
              <a:solidFill>
                <a:schemeClr val="bg1"/>
              </a:solidFill>
              <a:latin typeface="Calibri"/>
              <a:ea typeface="Calibri"/>
              <a:cs typeface="Calibri"/>
            </a:endParaRPr>
          </a:p>
          <a:p>
            <a:pPr marL="0" indent="0">
              <a:buNone/>
            </a:pPr>
            <a:r>
              <a:rPr lang="nl-NL">
                <a:solidFill>
                  <a:schemeClr val="bg1"/>
                </a:solidFill>
                <a:latin typeface="Calibri"/>
                <a:ea typeface="+mj-lt"/>
                <a:cs typeface="+mj-lt"/>
              </a:rPr>
              <a:t>18.55-08.05 (5 FEB) </a:t>
            </a:r>
          </a:p>
          <a:p>
            <a:pPr marL="0" indent="0">
              <a:buNone/>
            </a:pPr>
            <a:endParaRPr lang="nl-NL">
              <a:solidFill>
                <a:schemeClr val="bg1"/>
              </a:solidFill>
              <a:latin typeface="Calibri"/>
              <a:ea typeface="+mj-lt"/>
              <a:cs typeface="+mj-lt"/>
            </a:endParaRPr>
          </a:p>
          <a:p>
            <a:pPr marL="0" indent="0">
              <a:buNone/>
            </a:pPr>
            <a:r>
              <a:rPr lang="nl-NL" sz="2000">
                <a:solidFill>
                  <a:schemeClr val="bg1"/>
                </a:solidFill>
                <a:latin typeface="Calibri"/>
                <a:ea typeface="Calibri"/>
                <a:cs typeface="Calibri"/>
              </a:rPr>
              <a:t>*Incl. 23kg </a:t>
            </a:r>
            <a:r>
              <a:rPr lang="nl-NL" sz="2000" err="1">
                <a:solidFill>
                  <a:schemeClr val="bg1"/>
                </a:solidFill>
                <a:latin typeface="Calibri"/>
                <a:ea typeface="Calibri"/>
                <a:cs typeface="Calibri"/>
              </a:rPr>
              <a:t>luggage</a:t>
            </a:r>
            <a:r>
              <a:rPr lang="nl-NL" sz="2000">
                <a:solidFill>
                  <a:schemeClr val="bg1"/>
                </a:solidFill>
                <a:latin typeface="Calibri"/>
                <a:ea typeface="Calibri"/>
                <a:cs typeface="Calibri"/>
              </a:rPr>
              <a:t> &amp; </a:t>
            </a:r>
            <a:r>
              <a:rPr lang="nl-NL" sz="2000" err="1">
                <a:solidFill>
                  <a:schemeClr val="bg1"/>
                </a:solidFill>
                <a:latin typeface="Calibri"/>
                <a:ea typeface="Calibri"/>
                <a:cs typeface="Calibri"/>
              </a:rPr>
              <a:t>taxes</a:t>
            </a:r>
            <a:endParaRPr lang="nl-NL" sz="2000" err="1">
              <a:solidFill>
                <a:schemeClr val="bg1"/>
              </a:solidFill>
              <a:latin typeface="Goudy Old Style"/>
              <a:ea typeface="Calibri"/>
              <a:cs typeface="Calibri"/>
            </a:endParaRPr>
          </a:p>
        </p:txBody>
      </p:sp>
      <p:sp>
        <p:nvSpPr>
          <p:cNvPr id="2" name="Title 1">
            <a:extLst>
              <a:ext uri="{FF2B5EF4-FFF2-40B4-BE49-F238E27FC236}">
                <a16:creationId xmlns:a16="http://schemas.microsoft.com/office/drawing/2014/main" id="{5362E765-FE37-43FB-9A33-2F76E0AB23E8}"/>
              </a:ext>
            </a:extLst>
          </p:cNvPr>
          <p:cNvSpPr>
            <a:spLocks noGrp="1"/>
          </p:cNvSpPr>
          <p:nvPr>
            <p:ph type="title"/>
          </p:nvPr>
        </p:nvSpPr>
        <p:spPr>
          <a:xfrm>
            <a:off x="7444981" y="-10"/>
            <a:ext cx="3390899" cy="1303606"/>
          </a:xfrm>
        </p:spPr>
        <p:txBody>
          <a:bodyPr vert="horz" lIns="91440" tIns="45720" rIns="91440" bIns="45720" rtlCol="0">
            <a:normAutofit/>
          </a:bodyPr>
          <a:lstStyle/>
          <a:p>
            <a:pPr algn="ctr"/>
            <a:r>
              <a:rPr lang="en-US" kern="1200" cap="all" spc="300" baseline="0">
                <a:solidFill>
                  <a:schemeClr val="bg1"/>
                </a:solidFill>
                <a:latin typeface="+mj-lt"/>
                <a:ea typeface="+mj-ea"/>
                <a:cs typeface="+mj-cs"/>
              </a:rPr>
              <a:t>Flights</a:t>
            </a:r>
            <a:endParaRPr lang="en-US" kern="1200" cap="all" spc="300" baseline="0">
              <a:solidFill>
                <a:schemeClr val="bg1"/>
              </a:solidFill>
              <a:latin typeface="+mj-lt"/>
            </a:endParaRPr>
          </a:p>
        </p:txBody>
      </p:sp>
    </p:spTree>
    <p:extLst>
      <p:ext uri="{BB962C8B-B14F-4D97-AF65-F5344CB8AC3E}">
        <p14:creationId xmlns:p14="http://schemas.microsoft.com/office/powerpoint/2010/main" val="3649748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8">
            <a:extLst>
              <a:ext uri="{FF2B5EF4-FFF2-40B4-BE49-F238E27FC236}">
                <a16:creationId xmlns:a16="http://schemas.microsoft.com/office/drawing/2014/main" id="{3B3350BC-94B2-40C9-9DCD-97E6FE1D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0">
            <a:extLst>
              <a:ext uri="{FF2B5EF4-FFF2-40B4-BE49-F238E27FC236}">
                <a16:creationId xmlns:a16="http://schemas.microsoft.com/office/drawing/2014/main" id="{4D755EF8-E2AA-40E1-AF58-9082672EA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534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32FB1ED1-ED0F-464E-8D0B-6E737340B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67818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3EADBC-68FF-4723-985C-E2EF8DB23089}"/>
              </a:ext>
            </a:extLst>
          </p:cNvPr>
          <p:cNvSpPr>
            <a:spLocks noGrp="1"/>
          </p:cNvSpPr>
          <p:nvPr>
            <p:ph type="title"/>
          </p:nvPr>
        </p:nvSpPr>
        <p:spPr>
          <a:xfrm>
            <a:off x="206593" y="973258"/>
            <a:ext cx="5363672" cy="688258"/>
          </a:xfrm>
        </p:spPr>
        <p:txBody>
          <a:bodyPr>
            <a:normAutofit/>
          </a:bodyPr>
          <a:lstStyle/>
          <a:p>
            <a:pPr algn="ctr"/>
            <a:r>
              <a:rPr lang="nl-BE" sz="2800"/>
              <a:t>ACCOMMODATION</a:t>
            </a:r>
          </a:p>
        </p:txBody>
      </p:sp>
      <p:sp>
        <p:nvSpPr>
          <p:cNvPr id="3" name="Content Placeholder 2">
            <a:extLst>
              <a:ext uri="{FF2B5EF4-FFF2-40B4-BE49-F238E27FC236}">
                <a16:creationId xmlns:a16="http://schemas.microsoft.com/office/drawing/2014/main" id="{BD743510-C8D2-45C6-BCB4-667036864C16}"/>
              </a:ext>
            </a:extLst>
          </p:cNvPr>
          <p:cNvSpPr>
            <a:spLocks noGrp="1"/>
          </p:cNvSpPr>
          <p:nvPr>
            <p:ph idx="1"/>
          </p:nvPr>
        </p:nvSpPr>
        <p:spPr>
          <a:xfrm>
            <a:off x="921515" y="1920092"/>
            <a:ext cx="3665485" cy="3048535"/>
          </a:xfrm>
        </p:spPr>
        <p:txBody>
          <a:bodyPr vert="horz" lIns="91440" tIns="45720" rIns="91440" bIns="45720" rtlCol="0" anchor="t">
            <a:normAutofit/>
          </a:bodyPr>
          <a:lstStyle/>
          <a:p>
            <a:pPr marL="0" indent="0" algn="ctr">
              <a:buNone/>
            </a:pPr>
            <a:r>
              <a:rPr lang="nl-BE" b="1">
                <a:solidFill>
                  <a:schemeClr val="tx1"/>
                </a:solidFill>
                <a:ea typeface="+mj-lt"/>
                <a:cs typeface="+mj-lt"/>
              </a:rPr>
              <a:t>Row NYC Hotel</a:t>
            </a:r>
            <a:endParaRPr lang="en-US" sz="1600">
              <a:effectLst/>
              <a:latin typeface="Calibri" panose="020F0502020204030204" pitchFamily="34" charset="0"/>
              <a:ea typeface="Calibri" panose="020F0502020204030204" pitchFamily="34" charset="0"/>
            </a:endParaRPr>
          </a:p>
          <a:p>
            <a:pPr marL="0" indent="0" algn="ctr">
              <a:buNone/>
            </a:pPr>
            <a:r>
              <a:rPr lang="nl-BE" sz="1400">
                <a:latin typeface="Calibri"/>
                <a:ea typeface="Calibri"/>
                <a:cs typeface="Calibri"/>
              </a:rPr>
              <a:t>The energy of New York City begins the moment you arrive at Row NYC. Surrounded by the lights of Times Square and the excitement of Broadway, the hotel offers a modern retreat in the middle of Manhattan’s nonstop rhythm. Walk through iconic streets filled with culture, entertainment, and discovery, and end in thoughtfully redesigned guest rooms inspired by the craftsmanship of the Theater District.</a:t>
            </a:r>
            <a:endParaRPr lang="en-US" sz="1400">
              <a:solidFill>
                <a:srgbClr val="FF0000"/>
              </a:solidFill>
              <a:effectLst/>
              <a:latin typeface="Calibri"/>
              <a:ea typeface="Calibri"/>
              <a:cs typeface="Calibri"/>
            </a:endParaRPr>
          </a:p>
          <a:p>
            <a:pPr marL="0" indent="0" algn="ctr">
              <a:buNone/>
            </a:pPr>
            <a:endParaRPr lang="nl-BE" sz="2800">
              <a:solidFill>
                <a:srgbClr val="FF0000"/>
              </a:solidFill>
              <a:latin typeface="Calibri"/>
              <a:ea typeface="Calibri"/>
              <a:cs typeface="Calibri"/>
            </a:endParaRPr>
          </a:p>
          <a:p>
            <a:pPr marL="0" indent="0" algn="ctr">
              <a:buNone/>
            </a:pPr>
            <a:endParaRPr lang="nl-BE" sz="2000"/>
          </a:p>
        </p:txBody>
      </p:sp>
      <p:sp>
        <p:nvSpPr>
          <p:cNvPr id="18" name="Rectangle 17">
            <a:extLst>
              <a:ext uri="{FF2B5EF4-FFF2-40B4-BE49-F238E27FC236}">
                <a16:creationId xmlns:a16="http://schemas.microsoft.com/office/drawing/2014/main" id="{1AD61CA1-789B-8F64-1FBA-B03A82F90E3D}"/>
              </a:ext>
            </a:extLst>
          </p:cNvPr>
          <p:cNvSpPr/>
          <p:nvPr/>
        </p:nvSpPr>
        <p:spPr>
          <a:xfrm>
            <a:off x="0" y="8058"/>
            <a:ext cx="12215226" cy="688258"/>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95506E2-5723-AC36-F9A4-493E190EBF31}"/>
              </a:ext>
            </a:extLst>
          </p:cNvPr>
          <p:cNvSpPr/>
          <p:nvPr/>
        </p:nvSpPr>
        <p:spPr>
          <a:xfrm>
            <a:off x="15535" y="6172200"/>
            <a:ext cx="12160930" cy="688258"/>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0D3BC84-A8B0-13B8-4261-D5354AEF45C8}"/>
              </a:ext>
            </a:extLst>
          </p:cNvPr>
          <p:cNvSpPr/>
          <p:nvPr/>
        </p:nvSpPr>
        <p:spPr>
          <a:xfrm rot="5400000">
            <a:off x="8515566" y="3150283"/>
            <a:ext cx="6735642" cy="663677"/>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72873FB-D6B8-4574-4BD9-52CAECC41A0D}"/>
              </a:ext>
            </a:extLst>
          </p:cNvPr>
          <p:cNvSpPr/>
          <p:nvPr/>
        </p:nvSpPr>
        <p:spPr>
          <a:xfrm rot="5400000">
            <a:off x="-2566456" y="3050225"/>
            <a:ext cx="5865409" cy="737418"/>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Online Media 5" title="Row NYC in New York">
            <a:hlinkClick r:id="" action="ppaction://noaction"/>
            <a:extLst>
              <a:ext uri="{FF2B5EF4-FFF2-40B4-BE49-F238E27FC236}">
                <a16:creationId xmlns:a16="http://schemas.microsoft.com/office/drawing/2014/main" id="{A6E36C2E-F25F-C8D0-23FE-951164295C25}"/>
              </a:ext>
            </a:extLst>
          </p:cNvPr>
          <p:cNvPicPr>
            <a:picLocks noRot="1" noChangeAspect="1"/>
          </p:cNvPicPr>
          <p:nvPr>
            <a:videoFile r:link="rId1"/>
          </p:nvPr>
        </p:nvPicPr>
        <p:blipFill>
          <a:blip r:embed="rId3"/>
          <a:stretch>
            <a:fillRect/>
          </a:stretch>
        </p:blipFill>
        <p:spPr>
          <a:xfrm>
            <a:off x="5041900" y="1681720"/>
            <a:ext cx="6339537" cy="3525280"/>
          </a:xfrm>
          <a:prstGeom prst="rect">
            <a:avLst/>
          </a:prstGeom>
        </p:spPr>
      </p:pic>
    </p:spTree>
    <p:extLst>
      <p:ext uri="{BB962C8B-B14F-4D97-AF65-F5344CB8AC3E}">
        <p14:creationId xmlns:p14="http://schemas.microsoft.com/office/powerpoint/2010/main" val="3844078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C478F1-26B5-44C9-823B-523B85B11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625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D99ED1-7467-49B6-9E2A-26CB0B9ECAE1}"/>
              </a:ext>
            </a:extLst>
          </p:cNvPr>
          <p:cNvSpPr/>
          <p:nvPr/>
        </p:nvSpPr>
        <p:spPr>
          <a:xfrm>
            <a:off x="0" y="0"/>
            <a:ext cx="4766310" cy="685800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B655B36-6028-4237-9963-5250B28FED02}"/>
              </a:ext>
            </a:extLst>
          </p:cNvPr>
          <p:cNvSpPr txBox="1"/>
          <p:nvPr/>
        </p:nvSpPr>
        <p:spPr>
          <a:xfrm>
            <a:off x="594360" y="2857500"/>
            <a:ext cx="4217670" cy="2215991"/>
          </a:xfrm>
          <a:prstGeom prst="rect">
            <a:avLst/>
          </a:prstGeom>
          <a:noFill/>
        </p:spPr>
        <p:txBody>
          <a:bodyPr wrap="square" lIns="91440" tIns="45720" rIns="91440" bIns="45720" rtlCol="0" anchor="t">
            <a:spAutoFit/>
          </a:bodyPr>
          <a:lstStyle/>
          <a:p>
            <a:r>
              <a:rPr lang="nl-BE" sz="2000">
                <a:solidFill>
                  <a:schemeClr val="bg1"/>
                </a:solidFill>
                <a:ea typeface="+mn-lt"/>
                <a:cs typeface="+mn-lt"/>
              </a:rPr>
              <a:t>700 8th Ave, New York, NY 10036, Verenigde Staten</a:t>
            </a:r>
            <a:endParaRPr lang="en-US">
              <a:solidFill>
                <a:schemeClr val="bg1"/>
              </a:solidFill>
              <a:ea typeface="+mn-lt"/>
              <a:cs typeface="+mn-lt"/>
            </a:endParaRPr>
          </a:p>
          <a:p>
            <a:endParaRPr lang="nl-BE" sz="2000">
              <a:solidFill>
                <a:schemeClr val="bg1"/>
              </a:solidFill>
              <a:latin typeface="+mj-lt"/>
            </a:endParaRPr>
          </a:p>
          <a:p>
            <a:pPr marL="0" indent="0">
              <a:buNone/>
            </a:pPr>
            <a:r>
              <a:rPr lang="nl-BE" sz="2000">
                <a:solidFill>
                  <a:schemeClr val="bg1"/>
                </a:solidFill>
                <a:latin typeface="+mj-lt"/>
              </a:rPr>
              <a:t>+/- 1 km away from Empire State Building </a:t>
            </a:r>
            <a:endParaRPr lang="en-US">
              <a:solidFill>
                <a:schemeClr val="bg1"/>
              </a:solidFill>
            </a:endParaRPr>
          </a:p>
          <a:p>
            <a:pPr marL="0" indent="0">
              <a:buNone/>
            </a:pPr>
            <a:r>
              <a:rPr lang="nl-BE" sz="2000">
                <a:solidFill>
                  <a:schemeClr val="bg1"/>
                </a:solidFill>
                <a:latin typeface="+mj-lt"/>
              </a:rPr>
              <a:t>+/- 0,4 km </a:t>
            </a:r>
            <a:r>
              <a:rPr lang="nl-BE" sz="2000" err="1">
                <a:solidFill>
                  <a:schemeClr val="bg1"/>
                </a:solidFill>
                <a:latin typeface="+mj-lt"/>
              </a:rPr>
              <a:t>away</a:t>
            </a:r>
            <a:r>
              <a:rPr lang="nl-BE" sz="2000">
                <a:solidFill>
                  <a:schemeClr val="bg1"/>
                </a:solidFill>
                <a:latin typeface="+mj-lt"/>
              </a:rPr>
              <a:t> </a:t>
            </a:r>
            <a:r>
              <a:rPr lang="nl-BE" sz="2000" err="1">
                <a:solidFill>
                  <a:schemeClr val="bg1"/>
                </a:solidFill>
                <a:latin typeface="+mj-lt"/>
              </a:rPr>
              <a:t>from</a:t>
            </a:r>
            <a:r>
              <a:rPr lang="nl-BE" sz="2000">
                <a:solidFill>
                  <a:schemeClr val="bg1"/>
                </a:solidFill>
                <a:latin typeface="+mj-lt"/>
              </a:rPr>
              <a:t> Times Square</a:t>
            </a:r>
          </a:p>
          <a:p>
            <a:endParaRPr lang="en-US">
              <a:solidFill>
                <a:srgbClr val="FF0000"/>
              </a:solidFill>
            </a:endParaRPr>
          </a:p>
        </p:txBody>
      </p:sp>
      <p:sp>
        <p:nvSpPr>
          <p:cNvPr id="2" name="Title 1">
            <a:extLst>
              <a:ext uri="{FF2B5EF4-FFF2-40B4-BE49-F238E27FC236}">
                <a16:creationId xmlns:a16="http://schemas.microsoft.com/office/drawing/2014/main" id="{C38C2706-F342-483D-920D-ACF26E3AA2EB}"/>
              </a:ext>
            </a:extLst>
          </p:cNvPr>
          <p:cNvSpPr>
            <a:spLocks noGrp="1"/>
          </p:cNvSpPr>
          <p:nvPr>
            <p:ph type="title"/>
          </p:nvPr>
        </p:nvSpPr>
        <p:spPr>
          <a:xfrm>
            <a:off x="485628" y="1360169"/>
            <a:ext cx="3057379" cy="1754639"/>
          </a:xfrm>
        </p:spPr>
        <p:txBody>
          <a:bodyPr vert="horz" lIns="91440" tIns="45720" rIns="91440" bIns="45720" rtlCol="0" anchor="b">
            <a:normAutofit/>
          </a:bodyPr>
          <a:lstStyle/>
          <a:p>
            <a:pPr algn="ctr"/>
            <a:r>
              <a:rPr lang="nl-BE" sz="3600" kern="1200" cap="all" spc="300" baseline="0" err="1">
                <a:solidFill>
                  <a:schemeClr val="bg2"/>
                </a:solidFill>
                <a:latin typeface="+mj-lt"/>
                <a:ea typeface="+mj-ea"/>
                <a:cs typeface="+mj-cs"/>
              </a:rPr>
              <a:t>Location</a:t>
            </a:r>
            <a:br>
              <a:rPr lang="nl-BE" sz="3600" kern="1200" cap="all" spc="300" baseline="0"/>
            </a:br>
            <a:r>
              <a:rPr lang="nl-BE" sz="3600">
                <a:solidFill>
                  <a:schemeClr val="bg2"/>
                </a:solidFill>
              </a:rPr>
              <a:t>hotel: </a:t>
            </a:r>
            <a:br>
              <a:rPr lang="nl-BE" sz="3600">
                <a:solidFill>
                  <a:schemeClr val="bg2"/>
                </a:solidFill>
              </a:rPr>
            </a:br>
            <a:endParaRPr lang="nl-BE" sz="3600" kern="1200" cap="all" spc="300" baseline="0">
              <a:solidFill>
                <a:schemeClr val="bg2"/>
              </a:solidFill>
            </a:endParaRPr>
          </a:p>
        </p:txBody>
      </p:sp>
      <p:pic>
        <p:nvPicPr>
          <p:cNvPr id="8" name="Content Placeholder 7">
            <a:extLst>
              <a:ext uri="{FF2B5EF4-FFF2-40B4-BE49-F238E27FC236}">
                <a16:creationId xmlns:a16="http://schemas.microsoft.com/office/drawing/2014/main" id="{13A92604-9075-BB68-E77F-2502F362BEA4}"/>
              </a:ext>
            </a:extLst>
          </p:cNvPr>
          <p:cNvPicPr>
            <a:picLocks noGrp="1" noChangeAspect="1"/>
          </p:cNvPicPr>
          <p:nvPr>
            <p:ph idx="1"/>
          </p:nvPr>
        </p:nvPicPr>
        <p:blipFill>
          <a:blip r:embed="rId2"/>
          <a:stretch>
            <a:fillRect/>
          </a:stretch>
        </p:blipFill>
        <p:spPr>
          <a:xfrm>
            <a:off x="4919247" y="1713539"/>
            <a:ext cx="7093861" cy="3442662"/>
          </a:xfrm>
          <a:prstGeom prst="rect">
            <a:avLst/>
          </a:prstGeom>
        </p:spPr>
      </p:pic>
    </p:spTree>
    <p:extLst>
      <p:ext uri="{BB962C8B-B14F-4D97-AF65-F5344CB8AC3E}">
        <p14:creationId xmlns:p14="http://schemas.microsoft.com/office/powerpoint/2010/main" val="3956451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7605FCA8-CAF1-4D74-BE46-814EE60FB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9D9F8A0E-73C7-4105-8A62-6AA318E6D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0" y="0"/>
            <a:ext cx="74295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oto van Tweepersoonskamer met 2 Tweepersoonsbedden #1">
            <a:extLst>
              <a:ext uri="{FF2B5EF4-FFF2-40B4-BE49-F238E27FC236}">
                <a16:creationId xmlns:a16="http://schemas.microsoft.com/office/drawing/2014/main" id="{2D6ED43A-7F6C-4343-AF73-5E84E862C4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46" r="14054" b="2"/>
          <a:stretch/>
        </p:blipFill>
        <p:spPr bwMode="auto">
          <a:xfrm>
            <a:off x="377190" y="192641"/>
            <a:ext cx="4000500" cy="32363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to van Standaard Kamer met Kingsize Bed #1">
            <a:extLst>
              <a:ext uri="{FF2B5EF4-FFF2-40B4-BE49-F238E27FC236}">
                <a16:creationId xmlns:a16="http://schemas.microsoft.com/office/drawing/2014/main" id="{DAC59CA9-8640-42E7-9CE2-7162552083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7800" b="2"/>
          <a:stretch/>
        </p:blipFill>
        <p:spPr bwMode="auto">
          <a:xfrm>
            <a:off x="377189" y="3429000"/>
            <a:ext cx="4012565" cy="32461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F3F6841-DB52-47DC-A7D2-7ED6DFD69E30}"/>
              </a:ext>
            </a:extLst>
          </p:cNvPr>
          <p:cNvSpPr/>
          <p:nvPr/>
        </p:nvSpPr>
        <p:spPr>
          <a:xfrm>
            <a:off x="4520310" y="0"/>
            <a:ext cx="7425690" cy="685800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4C81B6-1C1B-46B5-8C44-BE0D7BB7DBB6}"/>
              </a:ext>
            </a:extLst>
          </p:cNvPr>
          <p:cNvSpPr>
            <a:spLocks noGrp="1"/>
          </p:cNvSpPr>
          <p:nvPr>
            <p:ph type="title"/>
          </p:nvPr>
        </p:nvSpPr>
        <p:spPr>
          <a:xfrm>
            <a:off x="5410199" y="524218"/>
            <a:ext cx="6112645" cy="1014827"/>
          </a:xfrm>
        </p:spPr>
        <p:txBody>
          <a:bodyPr>
            <a:normAutofit/>
          </a:bodyPr>
          <a:lstStyle/>
          <a:p>
            <a:pPr algn="ctr"/>
            <a:r>
              <a:rPr lang="nl-BE" err="1">
                <a:solidFill>
                  <a:schemeClr val="bg1"/>
                </a:solidFill>
              </a:rPr>
              <a:t>Bedroom</a:t>
            </a:r>
            <a:r>
              <a:rPr lang="nl-BE">
                <a:solidFill>
                  <a:schemeClr val="bg1"/>
                </a:solidFill>
              </a:rPr>
              <a:t> types </a:t>
            </a:r>
            <a:r>
              <a:rPr lang="nl-BE" err="1">
                <a:solidFill>
                  <a:schemeClr val="bg1"/>
                </a:solidFill>
              </a:rPr>
              <a:t>to</a:t>
            </a:r>
            <a:r>
              <a:rPr lang="nl-BE">
                <a:solidFill>
                  <a:schemeClr val="bg1"/>
                </a:solidFill>
              </a:rPr>
              <a:t> </a:t>
            </a:r>
            <a:r>
              <a:rPr lang="nl-BE" err="1">
                <a:solidFill>
                  <a:schemeClr val="bg1"/>
                </a:solidFill>
              </a:rPr>
              <a:t>choose</a:t>
            </a:r>
            <a:r>
              <a:rPr lang="nl-BE">
                <a:solidFill>
                  <a:schemeClr val="bg1"/>
                </a:solidFill>
              </a:rPr>
              <a:t> FROM</a:t>
            </a:r>
            <a:endParaRPr lang="en-US">
              <a:solidFill>
                <a:schemeClr val="bg1"/>
              </a:solidFill>
            </a:endParaRPr>
          </a:p>
        </p:txBody>
      </p:sp>
      <p:sp>
        <p:nvSpPr>
          <p:cNvPr id="3" name="Content Placeholder 2">
            <a:extLst>
              <a:ext uri="{FF2B5EF4-FFF2-40B4-BE49-F238E27FC236}">
                <a16:creationId xmlns:a16="http://schemas.microsoft.com/office/drawing/2014/main" id="{DCA78FAB-DBC7-49B8-AC6A-40BA51F401FF}"/>
              </a:ext>
            </a:extLst>
          </p:cNvPr>
          <p:cNvSpPr>
            <a:spLocks noGrp="1"/>
          </p:cNvSpPr>
          <p:nvPr>
            <p:ph idx="1"/>
          </p:nvPr>
        </p:nvSpPr>
        <p:spPr>
          <a:xfrm>
            <a:off x="4847555" y="1963288"/>
            <a:ext cx="6766645" cy="4480359"/>
          </a:xfrm>
        </p:spPr>
        <p:txBody>
          <a:bodyPr vert="horz" lIns="91440" tIns="45720" rIns="91440" bIns="45720" rtlCol="0" anchor="t">
            <a:normAutofit/>
          </a:bodyPr>
          <a:lstStyle/>
          <a:p>
            <a:r>
              <a:rPr lang="en-US" sz="2000">
                <a:solidFill>
                  <a:schemeClr val="bg1"/>
                </a:solidFill>
              </a:rPr>
              <a:t>Quad room (four persons – two double beds, 1m40) </a:t>
            </a:r>
          </a:p>
          <a:p>
            <a:r>
              <a:rPr lang="en-US" sz="2000">
                <a:solidFill>
                  <a:schemeClr val="bg1"/>
                </a:solidFill>
              </a:rPr>
              <a:t>Triple room (Three persons – two double beds, 1m40) </a:t>
            </a:r>
          </a:p>
          <a:p>
            <a:r>
              <a:rPr lang="en-US" sz="2000">
                <a:solidFill>
                  <a:schemeClr val="bg1"/>
                </a:solidFill>
              </a:rPr>
              <a:t>Double room (Two persons – two double beds or one </a:t>
            </a:r>
            <a:r>
              <a:rPr lang="en-US" sz="2000" err="1">
                <a:solidFill>
                  <a:schemeClr val="bg1"/>
                </a:solidFill>
              </a:rPr>
              <a:t>kingsize</a:t>
            </a:r>
            <a:r>
              <a:rPr lang="en-US" sz="2000">
                <a:solidFill>
                  <a:schemeClr val="bg1"/>
                </a:solidFill>
              </a:rPr>
              <a:t> bed 1m80) </a:t>
            </a:r>
            <a:endParaRPr lang="en-US">
              <a:solidFill>
                <a:schemeClr val="bg1"/>
              </a:solidFill>
            </a:endParaRPr>
          </a:p>
        </p:txBody>
      </p:sp>
    </p:spTree>
    <p:extLst>
      <p:ext uri="{BB962C8B-B14F-4D97-AF65-F5344CB8AC3E}">
        <p14:creationId xmlns:p14="http://schemas.microsoft.com/office/powerpoint/2010/main" val="422088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B7E046-428C-4D3A-1B60-6FCF943FE6B9}"/>
              </a:ext>
            </a:extLst>
          </p:cNvPr>
          <p:cNvSpPr>
            <a:spLocks noGrp="1"/>
          </p:cNvSpPr>
          <p:nvPr>
            <p:ph type="title"/>
          </p:nvPr>
        </p:nvSpPr>
        <p:spPr>
          <a:xfrm>
            <a:off x="1303361" y="230875"/>
            <a:ext cx="9486900" cy="1371600"/>
          </a:xfrm>
        </p:spPr>
        <p:txBody>
          <a:bodyPr/>
          <a:lstStyle/>
          <a:p>
            <a:r>
              <a:rPr lang="nl-NL"/>
              <a:t>C3 pass ($97)</a:t>
            </a:r>
          </a:p>
        </p:txBody>
      </p:sp>
      <p:sp>
        <p:nvSpPr>
          <p:cNvPr id="3" name="Tijdelijke aanduiding voor inhoud 2">
            <a:extLst>
              <a:ext uri="{FF2B5EF4-FFF2-40B4-BE49-F238E27FC236}">
                <a16:creationId xmlns:a16="http://schemas.microsoft.com/office/drawing/2014/main" id="{628BD1E4-AA89-B214-6C89-4B606FF2B74D}"/>
              </a:ext>
            </a:extLst>
          </p:cNvPr>
          <p:cNvSpPr>
            <a:spLocks noGrp="1"/>
          </p:cNvSpPr>
          <p:nvPr>
            <p:ph idx="1"/>
          </p:nvPr>
        </p:nvSpPr>
        <p:spPr>
          <a:xfrm>
            <a:off x="1280500" y="1914729"/>
            <a:ext cx="4812031" cy="3918098"/>
          </a:xfrm>
        </p:spPr>
        <p:txBody>
          <a:bodyPr>
            <a:normAutofit lnSpcReduction="10000"/>
          </a:bodyPr>
          <a:lstStyle/>
          <a:p>
            <a:r>
              <a:rPr lang="en-US"/>
              <a:t>Empire State Building</a:t>
            </a:r>
          </a:p>
          <a:p>
            <a:r>
              <a:rPr lang="en-US"/>
              <a:t>Top of the Rock Observation Deck</a:t>
            </a:r>
          </a:p>
          <a:p>
            <a:r>
              <a:rPr lang="en-US"/>
              <a:t>Ferry Access to Statue of Liberty and Ellis Island</a:t>
            </a:r>
          </a:p>
          <a:p>
            <a:r>
              <a:rPr lang="en-US"/>
              <a:t>9/11 Memorial &amp; Museum </a:t>
            </a:r>
          </a:p>
          <a:p>
            <a:r>
              <a:rPr lang="en-US"/>
              <a:t>American Museum of Natural History</a:t>
            </a:r>
          </a:p>
          <a:p>
            <a:r>
              <a:rPr lang="en-US"/>
              <a:t>The Museum of Modern Art (MoMA)</a:t>
            </a:r>
          </a:p>
        </p:txBody>
      </p:sp>
      <p:sp>
        <p:nvSpPr>
          <p:cNvPr id="5" name="Tijdelijke aanduiding voor inhoud 2">
            <a:extLst>
              <a:ext uri="{FF2B5EF4-FFF2-40B4-BE49-F238E27FC236}">
                <a16:creationId xmlns:a16="http://schemas.microsoft.com/office/drawing/2014/main" id="{0C780095-8D2F-44C6-BB75-01575F460F55}"/>
              </a:ext>
            </a:extLst>
          </p:cNvPr>
          <p:cNvSpPr txBox="1">
            <a:spLocks/>
          </p:cNvSpPr>
          <p:nvPr/>
        </p:nvSpPr>
        <p:spPr>
          <a:xfrm>
            <a:off x="6438728" y="1838813"/>
            <a:ext cx="5042068" cy="391809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Circle Line Sightseeing Cruises</a:t>
            </a:r>
          </a:p>
          <a:p>
            <a:r>
              <a:rPr lang="en-US"/>
              <a:t>Intrepid Sea, Air &amp; Space Museum</a:t>
            </a:r>
          </a:p>
          <a:p>
            <a:r>
              <a:rPr lang="en-US"/>
              <a:t>Guggenheim Museum</a:t>
            </a:r>
          </a:p>
          <a:p>
            <a:r>
              <a:rPr lang="en-US"/>
              <a:t>City Cruises– Available Saturdays</a:t>
            </a:r>
          </a:p>
          <a:p>
            <a:r>
              <a:rPr lang="en-US"/>
              <a:t>Edge at Hudson Yards</a:t>
            </a:r>
          </a:p>
          <a:p>
            <a:endParaRPr lang="en-US"/>
          </a:p>
          <a:p>
            <a:pPr marL="0" indent="0">
              <a:buNone/>
            </a:pPr>
            <a:r>
              <a:rPr lang="en-US">
                <a:hlinkClick r:id="rId3"/>
              </a:rPr>
              <a:t>https://www.citypass.com/new-york-c3</a:t>
            </a:r>
            <a:r>
              <a:rPr lang="en-US"/>
              <a:t> </a:t>
            </a:r>
          </a:p>
        </p:txBody>
      </p:sp>
      <p:sp>
        <p:nvSpPr>
          <p:cNvPr id="4" name="Rectangle 17">
            <a:extLst>
              <a:ext uri="{FF2B5EF4-FFF2-40B4-BE49-F238E27FC236}">
                <a16:creationId xmlns:a16="http://schemas.microsoft.com/office/drawing/2014/main" id="{2B872987-A8C0-BF34-EFC6-6786C3C2AFAE}"/>
              </a:ext>
            </a:extLst>
          </p:cNvPr>
          <p:cNvSpPr/>
          <p:nvPr/>
        </p:nvSpPr>
        <p:spPr>
          <a:xfrm>
            <a:off x="-2459" y="-2459"/>
            <a:ext cx="12192733" cy="699631"/>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7">
            <a:extLst>
              <a:ext uri="{FF2B5EF4-FFF2-40B4-BE49-F238E27FC236}">
                <a16:creationId xmlns:a16="http://schemas.microsoft.com/office/drawing/2014/main" id="{F7A0D13D-C0D7-70C5-2CE0-7050C3C71CD2}"/>
              </a:ext>
            </a:extLst>
          </p:cNvPr>
          <p:cNvSpPr/>
          <p:nvPr/>
        </p:nvSpPr>
        <p:spPr>
          <a:xfrm rot="5400000">
            <a:off x="-3073204" y="3079660"/>
            <a:ext cx="6847361" cy="699631"/>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7">
            <a:extLst>
              <a:ext uri="{FF2B5EF4-FFF2-40B4-BE49-F238E27FC236}">
                <a16:creationId xmlns:a16="http://schemas.microsoft.com/office/drawing/2014/main" id="{E2336120-4096-0268-8DAD-8C7390EFB04E}"/>
              </a:ext>
            </a:extLst>
          </p:cNvPr>
          <p:cNvSpPr/>
          <p:nvPr/>
        </p:nvSpPr>
        <p:spPr>
          <a:xfrm>
            <a:off x="77153" y="6173153"/>
            <a:ext cx="12113121" cy="688258"/>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7">
            <a:extLst>
              <a:ext uri="{FF2B5EF4-FFF2-40B4-BE49-F238E27FC236}">
                <a16:creationId xmlns:a16="http://schemas.microsoft.com/office/drawing/2014/main" id="{B6E9B9CF-6DE4-9338-9026-2FC7F00D196D}"/>
              </a:ext>
            </a:extLst>
          </p:cNvPr>
          <p:cNvSpPr/>
          <p:nvPr/>
        </p:nvSpPr>
        <p:spPr>
          <a:xfrm rot="5400000">
            <a:off x="8533079" y="3187706"/>
            <a:ext cx="6608525" cy="699631"/>
          </a:xfrm>
          <a:prstGeom prst="rect">
            <a:avLst/>
          </a:prstGeom>
          <a:solidFill>
            <a:srgbClr val="A50021">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6083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B8F75B-C884-4D2B-AE54-13C07B581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E3526-89FF-445B-B58A-DF390575AAC1}"/>
              </a:ext>
            </a:extLst>
          </p:cNvPr>
          <p:cNvSpPr>
            <a:spLocks noGrp="1"/>
          </p:cNvSpPr>
          <p:nvPr>
            <p:ph type="title"/>
          </p:nvPr>
        </p:nvSpPr>
        <p:spPr>
          <a:xfrm>
            <a:off x="776177" y="568842"/>
            <a:ext cx="3880229" cy="5709684"/>
          </a:xfrm>
        </p:spPr>
        <p:txBody>
          <a:bodyPr anchor="ctr">
            <a:normAutofit/>
          </a:bodyPr>
          <a:lstStyle/>
          <a:p>
            <a:pPr algn="ctr"/>
            <a:r>
              <a:rPr lang="nl-BE" sz="3600"/>
              <a:t>Documents to travel</a:t>
            </a:r>
            <a:endParaRPr lang="en-US" sz="3600"/>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AB6708F-E189-4BFB-B09C-17BB2BB2E274}"/>
              </a:ext>
            </a:extLst>
          </p:cNvPr>
          <p:cNvSpPr/>
          <p:nvPr/>
        </p:nvSpPr>
        <p:spPr>
          <a:xfrm>
            <a:off x="5394960" y="0"/>
            <a:ext cx="6797040" cy="685800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028BFD-E7D5-4489-9892-39BF22ADBEA2}"/>
              </a:ext>
            </a:extLst>
          </p:cNvPr>
          <p:cNvSpPr>
            <a:spLocks noGrp="1"/>
          </p:cNvSpPr>
          <p:nvPr>
            <p:ph idx="1"/>
          </p:nvPr>
        </p:nvSpPr>
        <p:spPr>
          <a:xfrm>
            <a:off x="6096000" y="568842"/>
            <a:ext cx="5426846" cy="5709684"/>
          </a:xfrm>
        </p:spPr>
        <p:txBody>
          <a:bodyPr anchor="ctr">
            <a:normAutofit fontScale="92500" lnSpcReduction="20000"/>
          </a:bodyPr>
          <a:lstStyle/>
          <a:p>
            <a:r>
              <a:rPr lang="nl-BE">
                <a:solidFill>
                  <a:schemeClr val="bg1"/>
                </a:solidFill>
              </a:rPr>
              <a:t>International </a:t>
            </a:r>
            <a:r>
              <a:rPr lang="nl-BE" err="1">
                <a:solidFill>
                  <a:schemeClr val="bg1"/>
                </a:solidFill>
              </a:rPr>
              <a:t>passport</a:t>
            </a:r>
            <a:r>
              <a:rPr lang="nl-BE">
                <a:solidFill>
                  <a:schemeClr val="bg1"/>
                </a:solidFill>
              </a:rPr>
              <a:t> (</a:t>
            </a:r>
            <a:r>
              <a:rPr lang="nl-BE" err="1">
                <a:solidFill>
                  <a:schemeClr val="bg1"/>
                </a:solidFill>
              </a:rPr>
              <a:t>valid</a:t>
            </a:r>
            <a:r>
              <a:rPr lang="nl-BE">
                <a:solidFill>
                  <a:schemeClr val="bg1"/>
                </a:solidFill>
              </a:rPr>
              <a:t> 6 </a:t>
            </a:r>
            <a:r>
              <a:rPr lang="nl-BE" err="1">
                <a:solidFill>
                  <a:schemeClr val="bg1"/>
                </a:solidFill>
              </a:rPr>
              <a:t>months</a:t>
            </a:r>
            <a:r>
              <a:rPr lang="nl-BE">
                <a:solidFill>
                  <a:schemeClr val="bg1"/>
                </a:solidFill>
              </a:rPr>
              <a:t> </a:t>
            </a:r>
            <a:r>
              <a:rPr lang="nl-BE" err="1">
                <a:solidFill>
                  <a:schemeClr val="bg1"/>
                </a:solidFill>
              </a:rPr>
              <a:t>after</a:t>
            </a:r>
            <a:r>
              <a:rPr lang="nl-BE">
                <a:solidFill>
                  <a:schemeClr val="bg1"/>
                </a:solidFill>
              </a:rPr>
              <a:t> return, </a:t>
            </a:r>
            <a:r>
              <a:rPr lang="nl-BE" err="1">
                <a:solidFill>
                  <a:schemeClr val="bg1"/>
                </a:solidFill>
              </a:rPr>
              <a:t>until</a:t>
            </a:r>
            <a:r>
              <a:rPr lang="nl-BE">
                <a:solidFill>
                  <a:schemeClr val="bg1"/>
                </a:solidFill>
              </a:rPr>
              <a:t> 30/08/2027)</a:t>
            </a:r>
          </a:p>
          <a:p>
            <a:r>
              <a:rPr lang="nl-BE">
                <a:solidFill>
                  <a:schemeClr val="bg1"/>
                </a:solidFill>
              </a:rPr>
              <a:t>ESTA (visa </a:t>
            </a:r>
            <a:r>
              <a:rPr lang="nl-BE" err="1">
                <a:solidFill>
                  <a:schemeClr val="bg1"/>
                </a:solidFill>
              </a:rPr>
              <a:t>for</a:t>
            </a:r>
            <a:r>
              <a:rPr lang="nl-BE">
                <a:solidFill>
                  <a:schemeClr val="bg1"/>
                </a:solidFill>
              </a:rPr>
              <a:t> USA, online </a:t>
            </a:r>
            <a:r>
              <a:rPr lang="nl-BE" err="1">
                <a:solidFill>
                  <a:schemeClr val="bg1"/>
                </a:solidFill>
              </a:rPr>
              <a:t>registration</a:t>
            </a:r>
            <a:r>
              <a:rPr lang="nl-BE">
                <a:solidFill>
                  <a:schemeClr val="bg1"/>
                </a:solidFill>
              </a:rPr>
              <a:t>)</a:t>
            </a:r>
          </a:p>
          <a:p>
            <a:pPr marL="0" indent="0">
              <a:buNone/>
            </a:pPr>
            <a:r>
              <a:rPr lang="nl-BE">
                <a:solidFill>
                  <a:schemeClr val="bg1"/>
                </a:solidFill>
              </a:rPr>
              <a:t>  </a:t>
            </a:r>
            <a:r>
              <a:rPr lang="nl-BE">
                <a:solidFill>
                  <a:schemeClr val="bg1"/>
                </a:solidFill>
                <a:hlinkClick r:id="rId3">
                  <a:extLst>
                    <a:ext uri="{A12FA001-AC4F-418D-AE19-62706E023703}">
                      <ahyp:hlinkClr xmlns:ahyp="http://schemas.microsoft.com/office/drawing/2018/hyperlinkcolor" val="tx"/>
                    </a:ext>
                  </a:extLst>
                </a:hlinkClick>
              </a:rPr>
              <a:t>https://esta.cbp.dhs.gov/</a:t>
            </a:r>
            <a:r>
              <a:rPr lang="nl-BE">
                <a:solidFill>
                  <a:schemeClr val="bg1"/>
                </a:solidFill>
              </a:rPr>
              <a:t> (official website)</a:t>
            </a:r>
          </a:p>
          <a:p>
            <a:pPr marL="0" indent="0">
              <a:buNone/>
            </a:pPr>
            <a:r>
              <a:rPr lang="nl-BE">
                <a:solidFill>
                  <a:schemeClr val="bg1"/>
                </a:solidFill>
              </a:rPr>
              <a:t>  40.27 USD ~ €35,45</a:t>
            </a:r>
          </a:p>
          <a:p>
            <a:r>
              <a:rPr lang="nl-BE">
                <a:solidFill>
                  <a:schemeClr val="bg1"/>
                </a:solidFill>
              </a:rPr>
              <a:t>Non-</a:t>
            </a:r>
            <a:r>
              <a:rPr lang="nl-BE" err="1">
                <a:solidFill>
                  <a:schemeClr val="bg1"/>
                </a:solidFill>
              </a:rPr>
              <a:t>Belgians</a:t>
            </a:r>
            <a:r>
              <a:rPr lang="nl-BE">
                <a:solidFill>
                  <a:schemeClr val="bg1"/>
                </a:solidFill>
              </a:rPr>
              <a:t>: </a:t>
            </a:r>
            <a:r>
              <a:rPr lang="nl-BE" err="1">
                <a:solidFill>
                  <a:schemeClr val="bg1"/>
                </a:solidFill>
              </a:rPr>
              <a:t>please</a:t>
            </a:r>
            <a:r>
              <a:rPr lang="nl-BE">
                <a:solidFill>
                  <a:schemeClr val="bg1"/>
                </a:solidFill>
              </a:rPr>
              <a:t> contact </a:t>
            </a:r>
            <a:r>
              <a:rPr lang="nl-BE" err="1">
                <a:solidFill>
                  <a:schemeClr val="bg1"/>
                </a:solidFill>
              </a:rPr>
              <a:t>your</a:t>
            </a:r>
            <a:r>
              <a:rPr lang="nl-BE">
                <a:solidFill>
                  <a:schemeClr val="bg1"/>
                </a:solidFill>
              </a:rPr>
              <a:t> </a:t>
            </a:r>
            <a:r>
              <a:rPr lang="nl-BE" err="1">
                <a:solidFill>
                  <a:schemeClr val="bg1"/>
                </a:solidFill>
              </a:rPr>
              <a:t>embassy</a:t>
            </a:r>
            <a:r>
              <a:rPr lang="nl-BE">
                <a:solidFill>
                  <a:schemeClr val="bg1"/>
                </a:solidFill>
              </a:rPr>
              <a:t> </a:t>
            </a:r>
            <a:r>
              <a:rPr lang="nl-BE" err="1">
                <a:solidFill>
                  <a:schemeClr val="bg1"/>
                </a:solidFill>
              </a:rPr>
              <a:t>and</a:t>
            </a:r>
            <a:r>
              <a:rPr lang="nl-BE">
                <a:solidFill>
                  <a:schemeClr val="bg1"/>
                </a:solidFill>
              </a:rPr>
              <a:t> </a:t>
            </a:r>
            <a:r>
              <a:rPr lang="nl-BE" err="1">
                <a:solidFill>
                  <a:schemeClr val="bg1"/>
                </a:solidFill>
              </a:rPr>
              <a:t>the</a:t>
            </a:r>
            <a:r>
              <a:rPr lang="nl-BE">
                <a:solidFill>
                  <a:schemeClr val="bg1"/>
                </a:solidFill>
              </a:rPr>
              <a:t> American </a:t>
            </a:r>
            <a:r>
              <a:rPr lang="nl-BE" err="1">
                <a:solidFill>
                  <a:schemeClr val="bg1"/>
                </a:solidFill>
              </a:rPr>
              <a:t>embassy</a:t>
            </a:r>
            <a:r>
              <a:rPr lang="nl-BE">
                <a:solidFill>
                  <a:schemeClr val="bg1"/>
                </a:solidFill>
              </a:rPr>
              <a:t> in Brussels</a:t>
            </a:r>
          </a:p>
          <a:p>
            <a:pPr marL="0" indent="0">
              <a:buNone/>
            </a:pPr>
            <a:r>
              <a:rPr lang="nl-BE">
                <a:solidFill>
                  <a:schemeClr val="bg1"/>
                </a:solidFill>
                <a:hlinkClick r:id="rId4">
                  <a:extLst>
                    <a:ext uri="{A12FA001-AC4F-418D-AE19-62706E023703}">
                      <ahyp:hlinkClr xmlns:ahyp="http://schemas.microsoft.com/office/drawing/2018/hyperlinkcolor" val="tx"/>
                    </a:ext>
                  </a:extLst>
                </a:hlinkClick>
              </a:rPr>
              <a:t>https://be.usembassy.gov/nl/</a:t>
            </a:r>
            <a:r>
              <a:rPr lang="nl-BE">
                <a:solidFill>
                  <a:schemeClr val="bg1"/>
                </a:solidFill>
              </a:rPr>
              <a:t> </a:t>
            </a:r>
          </a:p>
          <a:p>
            <a:pPr marL="0" indent="0">
              <a:buNone/>
            </a:pPr>
            <a:endParaRPr lang="nl-BE">
              <a:solidFill>
                <a:schemeClr val="bg1"/>
              </a:solidFill>
            </a:endParaRPr>
          </a:p>
          <a:p>
            <a:pPr marL="0" indent="0">
              <a:buNone/>
            </a:pPr>
            <a:r>
              <a:rPr lang="nl-BE">
                <a:solidFill>
                  <a:schemeClr val="bg1"/>
                </a:solidFill>
              </a:rPr>
              <a:t>! Entry </a:t>
            </a:r>
            <a:r>
              <a:rPr lang="nl-BE" err="1">
                <a:solidFill>
                  <a:schemeClr val="bg1"/>
                </a:solidFill>
              </a:rPr>
              <a:t>restriction</a:t>
            </a:r>
            <a:endParaRPr lang="nl-BE">
              <a:solidFill>
                <a:schemeClr val="bg1"/>
              </a:solidFill>
            </a:endParaRPr>
          </a:p>
          <a:p>
            <a:pPr marL="0" indent="0">
              <a:buNone/>
            </a:pPr>
            <a:r>
              <a:rPr lang="nl-BE">
                <a:solidFill>
                  <a:schemeClr val="bg1"/>
                </a:solidFill>
              </a:rPr>
              <a:t>1 march2011 – </a:t>
            </a:r>
            <a:r>
              <a:rPr lang="nl-BE" err="1">
                <a:solidFill>
                  <a:schemeClr val="bg1"/>
                </a:solidFill>
              </a:rPr>
              <a:t>today</a:t>
            </a:r>
            <a:r>
              <a:rPr lang="nl-BE">
                <a:solidFill>
                  <a:schemeClr val="bg1"/>
                </a:solidFill>
              </a:rPr>
              <a:t>: Iran, Syria, Libya, Somalia, Yemen, Iraq, North Korea, Soedan</a:t>
            </a:r>
          </a:p>
          <a:p>
            <a:pPr marL="0" indent="0">
              <a:buNone/>
            </a:pPr>
            <a:r>
              <a:rPr lang="nl-BE">
                <a:solidFill>
                  <a:schemeClr val="bg1"/>
                </a:solidFill>
              </a:rPr>
              <a:t>1 </a:t>
            </a:r>
            <a:r>
              <a:rPr lang="nl-BE" err="1">
                <a:solidFill>
                  <a:schemeClr val="bg1"/>
                </a:solidFill>
              </a:rPr>
              <a:t>january</a:t>
            </a:r>
            <a:r>
              <a:rPr lang="nl-BE">
                <a:solidFill>
                  <a:schemeClr val="bg1"/>
                </a:solidFill>
              </a:rPr>
              <a:t> 2021 – </a:t>
            </a:r>
            <a:r>
              <a:rPr lang="nl-BE" err="1">
                <a:solidFill>
                  <a:schemeClr val="bg1"/>
                </a:solidFill>
              </a:rPr>
              <a:t>today</a:t>
            </a:r>
            <a:r>
              <a:rPr lang="nl-BE">
                <a:solidFill>
                  <a:schemeClr val="bg1"/>
                </a:solidFill>
              </a:rPr>
              <a:t>: Cuba</a:t>
            </a:r>
          </a:p>
          <a:p>
            <a:r>
              <a:rPr lang="nl-BE">
                <a:solidFill>
                  <a:schemeClr val="bg1"/>
                </a:solidFill>
              </a:rPr>
              <a:t> </a:t>
            </a:r>
            <a:r>
              <a:rPr lang="nl-BE" err="1">
                <a:solidFill>
                  <a:schemeClr val="bg1"/>
                </a:solidFill>
              </a:rPr>
              <a:t>Apply</a:t>
            </a:r>
            <a:r>
              <a:rPr lang="nl-BE">
                <a:solidFill>
                  <a:schemeClr val="bg1"/>
                </a:solidFill>
              </a:rPr>
              <a:t> new </a:t>
            </a:r>
            <a:r>
              <a:rPr lang="nl-BE" err="1">
                <a:solidFill>
                  <a:schemeClr val="bg1"/>
                </a:solidFill>
              </a:rPr>
              <a:t>pasport</a:t>
            </a:r>
            <a:endParaRPr lang="nl-BE">
              <a:solidFill>
                <a:schemeClr val="bg1"/>
              </a:solidFill>
            </a:endParaRPr>
          </a:p>
          <a:p>
            <a:r>
              <a:rPr lang="nl-BE">
                <a:solidFill>
                  <a:schemeClr val="bg1"/>
                </a:solidFill>
              </a:rPr>
              <a:t> Go </a:t>
            </a:r>
            <a:r>
              <a:rPr lang="nl-BE" err="1">
                <a:solidFill>
                  <a:schemeClr val="bg1"/>
                </a:solidFill>
              </a:rPr>
              <a:t>to</a:t>
            </a:r>
            <a:r>
              <a:rPr lang="nl-BE">
                <a:solidFill>
                  <a:schemeClr val="bg1"/>
                </a:solidFill>
              </a:rPr>
              <a:t> </a:t>
            </a:r>
            <a:r>
              <a:rPr lang="nl-BE" err="1">
                <a:solidFill>
                  <a:schemeClr val="bg1"/>
                </a:solidFill>
              </a:rPr>
              <a:t>Ambassady</a:t>
            </a:r>
            <a:r>
              <a:rPr lang="nl-BE">
                <a:solidFill>
                  <a:schemeClr val="bg1"/>
                </a:solidFill>
              </a:rPr>
              <a:t> in Brussels</a:t>
            </a:r>
          </a:p>
          <a:p>
            <a:endParaRPr lang="en-US"/>
          </a:p>
        </p:txBody>
      </p:sp>
      <p:pic>
        <p:nvPicPr>
          <p:cNvPr id="4" name="Picture 3">
            <a:extLst>
              <a:ext uri="{FF2B5EF4-FFF2-40B4-BE49-F238E27FC236}">
                <a16:creationId xmlns:a16="http://schemas.microsoft.com/office/drawing/2014/main" id="{242C959D-5BB6-5B54-6305-24CE607A5D40}"/>
              </a:ext>
            </a:extLst>
          </p:cNvPr>
          <p:cNvPicPr>
            <a:picLocks noChangeAspect="1"/>
          </p:cNvPicPr>
          <p:nvPr/>
        </p:nvPicPr>
        <p:blipFill>
          <a:blip r:embed="rId5"/>
          <a:stretch>
            <a:fillRect/>
          </a:stretch>
        </p:blipFill>
        <p:spPr>
          <a:xfrm>
            <a:off x="10151873" y="5601829"/>
            <a:ext cx="1923406" cy="1117493"/>
          </a:xfrm>
          <a:prstGeom prst="rect">
            <a:avLst/>
          </a:prstGeom>
        </p:spPr>
      </p:pic>
    </p:spTree>
    <p:extLst>
      <p:ext uri="{BB962C8B-B14F-4D97-AF65-F5344CB8AC3E}">
        <p14:creationId xmlns:p14="http://schemas.microsoft.com/office/powerpoint/2010/main" val="2934032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to van Tweepersoonskamer met 2 Tweepersoonsbedden #1">
            <a:extLst>
              <a:ext uri="{FF2B5EF4-FFF2-40B4-BE49-F238E27FC236}">
                <a16:creationId xmlns:a16="http://schemas.microsoft.com/office/drawing/2014/main" id="{2D6ED43A-7F6C-4343-AF73-5E84E862C4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46" r="14054" b="2"/>
          <a:stretch/>
        </p:blipFill>
        <p:spPr bwMode="auto">
          <a:xfrm>
            <a:off x="388620" y="204071"/>
            <a:ext cx="4000500" cy="32363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to van Standaard Kamer met Kingsize Bed #1">
            <a:extLst>
              <a:ext uri="{FF2B5EF4-FFF2-40B4-BE49-F238E27FC236}">
                <a16:creationId xmlns:a16="http://schemas.microsoft.com/office/drawing/2014/main" id="{DAC59CA9-8640-42E7-9CE2-7162552083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800" b="2"/>
          <a:stretch/>
        </p:blipFill>
        <p:spPr bwMode="auto">
          <a:xfrm>
            <a:off x="377189" y="3429000"/>
            <a:ext cx="4012565" cy="32461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F3F6841-DB52-47DC-A7D2-7ED6DFD69E30}"/>
              </a:ext>
            </a:extLst>
          </p:cNvPr>
          <p:cNvSpPr/>
          <p:nvPr/>
        </p:nvSpPr>
        <p:spPr>
          <a:xfrm>
            <a:off x="4766310" y="0"/>
            <a:ext cx="7425690" cy="685800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4C81B6-1C1B-46B5-8C44-BE0D7BB7DBB6}"/>
              </a:ext>
            </a:extLst>
          </p:cNvPr>
          <p:cNvSpPr>
            <a:spLocks noGrp="1"/>
          </p:cNvSpPr>
          <p:nvPr>
            <p:ph type="title"/>
          </p:nvPr>
        </p:nvSpPr>
        <p:spPr>
          <a:xfrm>
            <a:off x="5410199" y="524218"/>
            <a:ext cx="6112645" cy="1014827"/>
          </a:xfrm>
        </p:spPr>
        <p:txBody>
          <a:bodyPr>
            <a:normAutofit/>
          </a:bodyPr>
          <a:lstStyle/>
          <a:p>
            <a:pPr algn="ctr"/>
            <a:r>
              <a:rPr lang="nl-BE">
                <a:solidFill>
                  <a:schemeClr val="bg1"/>
                </a:solidFill>
              </a:rPr>
              <a:t>Prices per person room </a:t>
            </a:r>
            <a:r>
              <a:rPr lang="nl-BE" err="1">
                <a:solidFill>
                  <a:schemeClr val="bg1"/>
                </a:solidFill>
              </a:rPr>
              <a:t>to</a:t>
            </a:r>
            <a:r>
              <a:rPr lang="nl-BE">
                <a:solidFill>
                  <a:schemeClr val="bg1"/>
                </a:solidFill>
              </a:rPr>
              <a:t> share</a:t>
            </a:r>
            <a:endParaRPr lang="en-US">
              <a:solidFill>
                <a:schemeClr val="bg1"/>
              </a:solidFill>
            </a:endParaRPr>
          </a:p>
        </p:txBody>
      </p:sp>
      <p:sp>
        <p:nvSpPr>
          <p:cNvPr id="3" name="Content Placeholder 2">
            <a:extLst>
              <a:ext uri="{FF2B5EF4-FFF2-40B4-BE49-F238E27FC236}">
                <a16:creationId xmlns:a16="http://schemas.microsoft.com/office/drawing/2014/main" id="{DCA78FAB-DBC7-49B8-AC6A-40BA51F401FF}"/>
              </a:ext>
            </a:extLst>
          </p:cNvPr>
          <p:cNvSpPr>
            <a:spLocks noGrp="1"/>
          </p:cNvSpPr>
          <p:nvPr>
            <p:ph idx="1"/>
          </p:nvPr>
        </p:nvSpPr>
        <p:spPr>
          <a:xfrm>
            <a:off x="5393555" y="1879288"/>
            <a:ext cx="6367915" cy="4830122"/>
          </a:xfrm>
        </p:spPr>
        <p:txBody>
          <a:bodyPr vert="horz" lIns="91440" tIns="45720" rIns="91440" bIns="45720" rtlCol="0" anchor="t">
            <a:normAutofit/>
          </a:bodyPr>
          <a:lstStyle/>
          <a:p>
            <a:r>
              <a:rPr lang="nl-BE">
                <a:solidFill>
                  <a:schemeClr val="bg1"/>
                </a:solidFill>
              </a:rPr>
              <a:t>Quad room: 1005 </a:t>
            </a:r>
            <a:r>
              <a:rPr lang="nl-BE" err="1">
                <a:solidFill>
                  <a:schemeClr val="bg1"/>
                </a:solidFill>
              </a:rPr>
              <a:t>euros</a:t>
            </a:r>
            <a:endParaRPr lang="nl-BE">
              <a:solidFill>
                <a:schemeClr val="bg1"/>
              </a:solidFill>
            </a:endParaRPr>
          </a:p>
          <a:p>
            <a:r>
              <a:rPr lang="nl-BE">
                <a:solidFill>
                  <a:schemeClr val="bg1"/>
                </a:solidFill>
              </a:rPr>
              <a:t>Triple room: 1085 </a:t>
            </a:r>
            <a:r>
              <a:rPr lang="nl-BE" err="1">
                <a:solidFill>
                  <a:schemeClr val="bg1"/>
                </a:solidFill>
              </a:rPr>
              <a:t>euros</a:t>
            </a:r>
            <a:endParaRPr lang="nl-BE">
              <a:solidFill>
                <a:schemeClr val="bg1"/>
              </a:solidFill>
            </a:endParaRPr>
          </a:p>
          <a:p>
            <a:r>
              <a:rPr lang="nl-BE">
                <a:solidFill>
                  <a:schemeClr val="bg1"/>
                </a:solidFill>
              </a:rPr>
              <a:t>Double room: 1215</a:t>
            </a:r>
            <a:r>
              <a:rPr lang="en-US">
                <a:solidFill>
                  <a:schemeClr val="bg1"/>
                </a:solidFill>
              </a:rPr>
              <a:t> euros</a:t>
            </a:r>
          </a:p>
          <a:p>
            <a:pPr marL="0" indent="0">
              <a:buNone/>
            </a:pPr>
            <a:endParaRPr lang="en-US">
              <a:solidFill>
                <a:schemeClr val="bg1"/>
              </a:solidFill>
            </a:endParaRPr>
          </a:p>
          <a:p>
            <a:pPr marL="0" indent="0">
              <a:buNone/>
            </a:pPr>
            <a:r>
              <a:rPr lang="en-US">
                <a:solidFill>
                  <a:schemeClr val="bg1"/>
                </a:solidFill>
              </a:rPr>
              <a:t>*The payment will be made in 2 parts.</a:t>
            </a:r>
            <a:r>
              <a:rPr lang="nl-BE">
                <a:solidFill>
                  <a:schemeClr val="bg1"/>
                </a:solidFill>
              </a:rPr>
              <a:t> </a:t>
            </a:r>
          </a:p>
          <a:p>
            <a:pPr>
              <a:buFont typeface="Wingdings" panose="05000000000000000000" pitchFamily="2" charset="2"/>
              <a:buChar char="à"/>
            </a:pPr>
            <a:r>
              <a:rPr lang="nl-BE">
                <a:solidFill>
                  <a:schemeClr val="bg1"/>
                </a:solidFill>
                <a:sym typeface="Wingdings" panose="05000000000000000000" pitchFamily="2" charset="2"/>
              </a:rPr>
              <a:t>13 </a:t>
            </a:r>
            <a:r>
              <a:rPr lang="nl-BE" err="1">
                <a:solidFill>
                  <a:schemeClr val="bg1"/>
                </a:solidFill>
                <a:sym typeface="Wingdings" panose="05000000000000000000" pitchFamily="2" charset="2"/>
              </a:rPr>
              <a:t>October</a:t>
            </a:r>
            <a:r>
              <a:rPr lang="nl-BE">
                <a:solidFill>
                  <a:schemeClr val="bg1"/>
                </a:solidFill>
                <a:sym typeface="Wingdings" panose="05000000000000000000" pitchFamily="2" charset="2"/>
              </a:rPr>
              <a:t> : advance </a:t>
            </a:r>
            <a:r>
              <a:rPr lang="nl-BE" err="1">
                <a:solidFill>
                  <a:schemeClr val="bg1"/>
                </a:solidFill>
                <a:sym typeface="Wingdings" panose="05000000000000000000" pitchFamily="2" charset="2"/>
              </a:rPr>
              <a:t>payment</a:t>
            </a:r>
            <a:r>
              <a:rPr lang="nl-BE">
                <a:solidFill>
                  <a:schemeClr val="bg1"/>
                </a:solidFill>
                <a:sym typeface="Wingdings" panose="05000000000000000000" pitchFamily="2" charset="2"/>
              </a:rPr>
              <a:t> €620</a:t>
            </a:r>
          </a:p>
          <a:p>
            <a:pPr>
              <a:buFont typeface="Wingdings" panose="05000000000000000000" pitchFamily="2" charset="2"/>
              <a:buChar char="à"/>
            </a:pPr>
            <a:r>
              <a:rPr lang="en-US">
                <a:solidFill>
                  <a:schemeClr val="bg1"/>
                </a:solidFill>
                <a:sym typeface="Wingdings" panose="05000000000000000000" pitchFamily="2" charset="2"/>
              </a:rPr>
              <a:t>8</a:t>
            </a:r>
            <a:r>
              <a:rPr lang="nl-BE">
                <a:solidFill>
                  <a:schemeClr val="bg1"/>
                </a:solidFill>
                <a:sym typeface="Wingdings" panose="05000000000000000000" pitchFamily="2" charset="2"/>
              </a:rPr>
              <a:t> December: Saldo</a:t>
            </a:r>
            <a:endParaRPr lang="en-US">
              <a:solidFill>
                <a:schemeClr val="bg1"/>
              </a:solidFill>
            </a:endParaRPr>
          </a:p>
        </p:txBody>
      </p:sp>
    </p:spTree>
    <p:extLst>
      <p:ext uri="{BB962C8B-B14F-4D97-AF65-F5344CB8AC3E}">
        <p14:creationId xmlns:p14="http://schemas.microsoft.com/office/powerpoint/2010/main" val="2436105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0E3B-60E1-421E-80B4-D7AA0FE52400}"/>
              </a:ext>
            </a:extLst>
          </p:cNvPr>
          <p:cNvSpPr>
            <a:spLocks noGrp="1"/>
          </p:cNvSpPr>
          <p:nvPr>
            <p:ph type="title"/>
          </p:nvPr>
        </p:nvSpPr>
        <p:spPr/>
        <p:txBody>
          <a:bodyPr/>
          <a:lstStyle/>
          <a:p>
            <a:r>
              <a:rPr lang="nl-BE" err="1"/>
              <a:t>Insurances</a:t>
            </a:r>
            <a:endParaRPr lang="en-US"/>
          </a:p>
        </p:txBody>
      </p:sp>
      <p:sp>
        <p:nvSpPr>
          <p:cNvPr id="3" name="Content Placeholder 2">
            <a:extLst>
              <a:ext uri="{FF2B5EF4-FFF2-40B4-BE49-F238E27FC236}">
                <a16:creationId xmlns:a16="http://schemas.microsoft.com/office/drawing/2014/main" id="{8569AE38-7174-4741-9769-0639599D1ACC}"/>
              </a:ext>
            </a:extLst>
          </p:cNvPr>
          <p:cNvSpPr>
            <a:spLocks noGrp="1"/>
          </p:cNvSpPr>
          <p:nvPr>
            <p:ph idx="1"/>
          </p:nvPr>
        </p:nvSpPr>
        <p:spPr>
          <a:xfrm>
            <a:off x="1371599" y="2272032"/>
            <a:ext cx="10473018" cy="3900169"/>
          </a:xfrm>
        </p:spPr>
        <p:txBody>
          <a:bodyPr vert="horz" lIns="91440" tIns="45720" rIns="91440" bIns="45720" rtlCol="0" anchor="t">
            <a:normAutofit fontScale="92500" lnSpcReduction="20000"/>
          </a:bodyPr>
          <a:lstStyle/>
          <a:p>
            <a:pPr marL="0" indent="0">
              <a:buNone/>
            </a:pPr>
            <a:r>
              <a:rPr lang="en-US"/>
              <a:t>Cancellation insurance</a:t>
            </a:r>
            <a:endParaRPr lang="en-US">
              <a:sym typeface="Wingdings" panose="05000000000000000000" pitchFamily="2" charset="2"/>
            </a:endParaRPr>
          </a:p>
          <a:p>
            <a:r>
              <a:rPr lang="en-US"/>
              <a:t>Optional: €60</a:t>
            </a:r>
          </a:p>
          <a:p>
            <a:pPr marL="0" indent="0">
              <a:buNone/>
            </a:pPr>
            <a:r>
              <a:rPr lang="en-US">
                <a:sym typeface="Wingdings" panose="05000000000000000000" pitchFamily="2" charset="2"/>
              </a:rPr>
              <a:t>Cancellation fee</a:t>
            </a:r>
            <a:endParaRPr lang="en-US"/>
          </a:p>
          <a:p>
            <a:r>
              <a:rPr lang="en-US">
                <a:sym typeface="Wingdings" panose="05000000000000000000" pitchFamily="2" charset="2"/>
              </a:rPr>
              <a:t>Until 13 October =&gt; €300 (ONLY free if your ESTA is denied with evidence) </a:t>
            </a:r>
            <a:endParaRPr lang="en-US"/>
          </a:p>
          <a:p>
            <a:r>
              <a:rPr lang="en-US">
                <a:sym typeface="Wingdings" panose="05000000000000000000" pitchFamily="2" charset="2"/>
              </a:rPr>
              <a:t>14 oct – 27 oct =&gt; €720</a:t>
            </a:r>
            <a:endParaRPr lang="en-US"/>
          </a:p>
          <a:p>
            <a:r>
              <a:rPr lang="en-US">
                <a:sym typeface="Wingdings" panose="05000000000000000000" pitchFamily="2" charset="2"/>
              </a:rPr>
              <a:t>28 oct – 7 dec =&gt; €800</a:t>
            </a:r>
            <a:endParaRPr lang="en-US"/>
          </a:p>
          <a:p>
            <a:r>
              <a:rPr lang="en-US">
                <a:sym typeface="Wingdings" panose="05000000000000000000" pitchFamily="2" charset="2"/>
              </a:rPr>
              <a:t>8 dec – 30 jan =&gt; full price	</a:t>
            </a:r>
            <a:endParaRPr lang="en-US"/>
          </a:p>
          <a:p>
            <a:pPr marL="0" indent="0">
              <a:buNone/>
            </a:pPr>
            <a:r>
              <a:rPr lang="en-US" b="1">
                <a:sym typeface="Wingdings" panose="05000000000000000000" pitchFamily="2" charset="2"/>
              </a:rPr>
              <a:t>Travel assistance insurance </a:t>
            </a:r>
            <a:r>
              <a:rPr lang="en-US">
                <a:sym typeface="Wingdings" panose="05000000000000000000" pitchFamily="2" charset="2"/>
              </a:rPr>
              <a:t>(reisbijstandsverzekering)</a:t>
            </a:r>
            <a:endParaRPr lang="en-US"/>
          </a:p>
          <a:p>
            <a:pPr>
              <a:buFont typeface="Arial" panose="05000000000000000000" pitchFamily="2" charset="2"/>
              <a:buChar char="•"/>
            </a:pPr>
            <a:r>
              <a:rPr lang="en-US">
                <a:sym typeface="Wingdings" panose="05000000000000000000" pitchFamily="2" charset="2"/>
              </a:rPr>
              <a:t>Mandatory </a:t>
            </a:r>
            <a:endParaRPr lang="en-US"/>
          </a:p>
          <a:p>
            <a:pPr marL="457200" lvl="1" indent="0">
              <a:buNone/>
            </a:pPr>
            <a:r>
              <a:rPr lang="en-US" sz="2400">
                <a:solidFill>
                  <a:schemeClr val="tx1"/>
                </a:solidFill>
                <a:sym typeface="Wingdings" panose="05000000000000000000" pitchFamily="2" charset="2"/>
              </a:rPr>
              <a:t>-&gt; Protections : €56</a:t>
            </a:r>
            <a:endParaRPr lang="en-US">
              <a:solidFill>
                <a:schemeClr val="tx1"/>
              </a:solidFill>
            </a:endParaRPr>
          </a:p>
        </p:txBody>
      </p:sp>
      <p:pic>
        <p:nvPicPr>
          <p:cNvPr id="1026" name="Picture 2" descr="Protections Travel Insurance |">
            <a:extLst>
              <a:ext uri="{FF2B5EF4-FFF2-40B4-BE49-F238E27FC236}">
                <a16:creationId xmlns:a16="http://schemas.microsoft.com/office/drawing/2014/main" id="{3DD0E29F-FA3D-4E37-A5EB-257A2598A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857" y="1109980"/>
            <a:ext cx="3838575" cy="1219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5D05D8F-04DE-1C16-81DD-016709D8EDC3}"/>
              </a:ext>
            </a:extLst>
          </p:cNvPr>
          <p:cNvSpPr txBox="1"/>
          <p:nvPr/>
        </p:nvSpPr>
        <p:spPr>
          <a:xfrm>
            <a:off x="1374000" y="6177000"/>
            <a:ext cx="79680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hlinkClick r:id="rId3"/>
              </a:rPr>
              <a:t>Joker Travel Insurance: https://www.dropbox.com/scl/fi/yz6eptd039xcx6j1kjdxq/0079-8502830N-01072026-classic-25.pdf?rlkey=xlj4xl54ps2cm9umih4h3tn2o&amp;st=kjdpu7r8&amp;dl=0</a:t>
            </a:r>
          </a:p>
        </p:txBody>
      </p:sp>
    </p:spTree>
    <p:extLst>
      <p:ext uri="{BB962C8B-B14F-4D97-AF65-F5344CB8AC3E}">
        <p14:creationId xmlns:p14="http://schemas.microsoft.com/office/powerpoint/2010/main" val="691907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E00E3E0-07DA-4A53-8D2F-59983E144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625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3DADD2B3-64A2-0695-7840-66F0E8B36D43}"/>
              </a:ext>
            </a:extLst>
          </p:cNvPr>
          <p:cNvGraphicFramePr>
            <a:graphicFrameLocks noGrp="1"/>
          </p:cNvGraphicFramePr>
          <p:nvPr>
            <p:ph idx="1"/>
            <p:extLst>
              <p:ext uri="{D42A27DB-BD31-4B8C-83A1-F6EECF244321}">
                <p14:modId xmlns:p14="http://schemas.microsoft.com/office/powerpoint/2010/main" val="81231105"/>
              </p:ext>
            </p:extLst>
          </p:nvPr>
        </p:nvGraphicFramePr>
        <p:xfrm>
          <a:off x="5410200" y="701675"/>
          <a:ext cx="6096000" cy="54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descr="Icon&#10;&#10;Description automatically generated">
            <a:extLst>
              <a:ext uri="{FF2B5EF4-FFF2-40B4-BE49-F238E27FC236}">
                <a16:creationId xmlns:a16="http://schemas.microsoft.com/office/drawing/2014/main" id="{59114EFE-B226-4B8E-A8B5-2A5C701E06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80390" y="5012650"/>
            <a:ext cx="708700" cy="769660"/>
          </a:xfrm>
          <a:prstGeom prst="rect">
            <a:avLst/>
          </a:prstGeom>
        </p:spPr>
      </p:pic>
      <p:sp>
        <p:nvSpPr>
          <p:cNvPr id="16" name="Rectangle 15">
            <a:extLst>
              <a:ext uri="{FF2B5EF4-FFF2-40B4-BE49-F238E27FC236}">
                <a16:creationId xmlns:a16="http://schemas.microsoft.com/office/drawing/2014/main" id="{B5F9CE1F-6DDD-4C77-A16D-BAF837138282}"/>
              </a:ext>
            </a:extLst>
          </p:cNvPr>
          <p:cNvSpPr/>
          <p:nvPr/>
        </p:nvSpPr>
        <p:spPr>
          <a:xfrm>
            <a:off x="0" y="0"/>
            <a:ext cx="4732020" cy="685800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7A5040-4433-465A-8507-7A8306D275D2}"/>
              </a:ext>
            </a:extLst>
          </p:cNvPr>
          <p:cNvSpPr>
            <a:spLocks noGrp="1"/>
          </p:cNvSpPr>
          <p:nvPr>
            <p:ph type="title"/>
          </p:nvPr>
        </p:nvSpPr>
        <p:spPr>
          <a:xfrm>
            <a:off x="685800" y="701040"/>
            <a:ext cx="3390900" cy="5486400"/>
          </a:xfrm>
        </p:spPr>
        <p:txBody>
          <a:bodyPr anchor="ctr">
            <a:normAutofit/>
          </a:bodyPr>
          <a:lstStyle/>
          <a:p>
            <a:pPr algn="ctr"/>
            <a:r>
              <a:rPr lang="nl-BE">
                <a:solidFill>
                  <a:schemeClr val="bg1"/>
                </a:solidFill>
              </a:rPr>
              <a:t>TOTAL COST (WHAT IS </a:t>
            </a:r>
            <a:r>
              <a:rPr lang="nl-BE" err="1">
                <a:solidFill>
                  <a:schemeClr val="bg1"/>
                </a:solidFill>
              </a:rPr>
              <a:t>INcLUDED</a:t>
            </a:r>
            <a:r>
              <a:rPr lang="nl-BE">
                <a:solidFill>
                  <a:schemeClr val="bg1"/>
                </a:solidFill>
              </a:rPr>
              <a:t>?)</a:t>
            </a:r>
          </a:p>
        </p:txBody>
      </p:sp>
    </p:spTree>
    <p:extLst>
      <p:ext uri="{BB962C8B-B14F-4D97-AF65-F5344CB8AC3E}">
        <p14:creationId xmlns:p14="http://schemas.microsoft.com/office/powerpoint/2010/main" val="464615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ECD538B8-489B-407A-A760-436DB4C56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4076700" cy="54864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0627F29-44DF-35C6-BA22-12388D5F1696}"/>
              </a:ext>
            </a:extLst>
          </p:cNvPr>
          <p:cNvGraphicFramePr>
            <a:graphicFrameLocks noGrp="1"/>
          </p:cNvGraphicFramePr>
          <p:nvPr>
            <p:ph idx="1"/>
            <p:extLst>
              <p:ext uri="{D42A27DB-BD31-4B8C-83A1-F6EECF244321}">
                <p14:modId xmlns:p14="http://schemas.microsoft.com/office/powerpoint/2010/main" val="1397721050"/>
              </p:ext>
            </p:extLst>
          </p:nvPr>
        </p:nvGraphicFramePr>
        <p:xfrm>
          <a:off x="5410200" y="685800"/>
          <a:ext cx="6096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CAD0BAB0-8D8D-43B8-8E7D-19CFA649EB5E}"/>
              </a:ext>
            </a:extLst>
          </p:cNvPr>
          <p:cNvSpPr/>
          <p:nvPr/>
        </p:nvSpPr>
        <p:spPr>
          <a:xfrm>
            <a:off x="662940" y="685800"/>
            <a:ext cx="4126230" cy="558927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F999B7-FE9D-4360-A0AD-87073E052255}"/>
              </a:ext>
            </a:extLst>
          </p:cNvPr>
          <p:cNvSpPr>
            <a:spLocks noGrp="1"/>
          </p:cNvSpPr>
          <p:nvPr>
            <p:ph type="title"/>
          </p:nvPr>
        </p:nvSpPr>
        <p:spPr>
          <a:xfrm>
            <a:off x="1371600" y="1371600"/>
            <a:ext cx="2705100" cy="4114800"/>
          </a:xfrm>
        </p:spPr>
        <p:txBody>
          <a:bodyPr anchor="ctr">
            <a:normAutofit/>
          </a:bodyPr>
          <a:lstStyle/>
          <a:p>
            <a:pPr algn="ctr"/>
            <a:r>
              <a:rPr lang="nl-BE" sz="3000" err="1">
                <a:solidFill>
                  <a:schemeClr val="bg2"/>
                </a:solidFill>
              </a:rPr>
              <a:t>What’s</a:t>
            </a:r>
            <a:r>
              <a:rPr lang="nl-BE" sz="3000">
                <a:solidFill>
                  <a:schemeClr val="bg2"/>
                </a:solidFill>
              </a:rPr>
              <a:t> </a:t>
            </a:r>
            <a:r>
              <a:rPr lang="nl-BE" sz="3000" err="1">
                <a:solidFill>
                  <a:schemeClr val="bg2"/>
                </a:solidFill>
              </a:rPr>
              <a:t>not</a:t>
            </a:r>
            <a:r>
              <a:rPr lang="nl-BE" sz="3000">
                <a:solidFill>
                  <a:schemeClr val="bg2"/>
                </a:solidFill>
              </a:rPr>
              <a:t> </a:t>
            </a:r>
            <a:r>
              <a:rPr lang="nl-BE" sz="3000" err="1">
                <a:solidFill>
                  <a:schemeClr val="bg2"/>
                </a:solidFill>
              </a:rPr>
              <a:t>included</a:t>
            </a:r>
            <a:r>
              <a:rPr lang="nl-BE" sz="3000">
                <a:solidFill>
                  <a:schemeClr val="bg2"/>
                </a:solidFill>
              </a:rPr>
              <a:t>?</a:t>
            </a:r>
            <a:endParaRPr lang="en-US" sz="3000">
              <a:solidFill>
                <a:schemeClr val="bg2"/>
              </a:solidFill>
            </a:endParaRPr>
          </a:p>
        </p:txBody>
      </p:sp>
    </p:spTree>
    <p:extLst>
      <p:ext uri="{BB962C8B-B14F-4D97-AF65-F5344CB8AC3E}">
        <p14:creationId xmlns:p14="http://schemas.microsoft.com/office/powerpoint/2010/main" val="1467316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34C27EA-18ED-4CFA-8823-6BCBAC02D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94DEED-5E0F-4E41-A445-58C14864C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4076699" cy="54864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8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6">
            <a:extLst>
              <a:ext uri="{FF2B5EF4-FFF2-40B4-BE49-F238E27FC236}">
                <a16:creationId xmlns:a16="http://schemas.microsoft.com/office/drawing/2014/main" id="{08773763-9C4A-9792-FDBF-971824EDA78A}"/>
              </a:ext>
            </a:extLst>
          </p:cNvPr>
          <p:cNvSpPr/>
          <p:nvPr/>
        </p:nvSpPr>
        <p:spPr>
          <a:xfrm>
            <a:off x="685800" y="634365"/>
            <a:ext cx="4126230" cy="5589270"/>
          </a:xfrm>
          <a:prstGeom prst="rect">
            <a:avLst/>
          </a:prstGeom>
          <a:solidFill>
            <a:srgbClr val="A50021">
              <a:alpha val="96000"/>
            </a:srgbClr>
          </a:solidFill>
          <a:ln>
            <a:solidFill>
              <a:srgbClr val="009C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53AA06C-47FB-52AA-3186-1C615DB552F1}"/>
              </a:ext>
            </a:extLst>
          </p:cNvPr>
          <p:cNvSpPr>
            <a:spLocks noGrp="1"/>
          </p:cNvSpPr>
          <p:nvPr>
            <p:ph type="title"/>
          </p:nvPr>
        </p:nvSpPr>
        <p:spPr>
          <a:xfrm>
            <a:off x="902256" y="1371600"/>
            <a:ext cx="3707844" cy="4114800"/>
          </a:xfrm>
        </p:spPr>
        <p:txBody>
          <a:bodyPr anchor="ctr">
            <a:normAutofit/>
          </a:bodyPr>
          <a:lstStyle/>
          <a:p>
            <a:pPr algn="ctr"/>
            <a:r>
              <a:rPr lang="nl-NL" sz="2500" err="1">
                <a:solidFill>
                  <a:schemeClr val="bg2"/>
                </a:solidFill>
              </a:rPr>
              <a:t>Registration</a:t>
            </a:r>
            <a:br>
              <a:rPr lang="nl-NL" sz="2500">
                <a:solidFill>
                  <a:schemeClr val="bg2"/>
                </a:solidFill>
              </a:rPr>
            </a:br>
            <a:br>
              <a:rPr lang="nl-NL" sz="2500">
                <a:solidFill>
                  <a:schemeClr val="bg2"/>
                </a:solidFill>
              </a:rPr>
            </a:br>
            <a:r>
              <a:rPr lang="nl-NL" sz="2500">
                <a:solidFill>
                  <a:schemeClr val="bg2"/>
                </a:solidFill>
              </a:rPr>
              <a:t>deadline: 13 </a:t>
            </a:r>
            <a:r>
              <a:rPr lang="nl-NL" sz="2500" err="1">
                <a:solidFill>
                  <a:schemeClr val="bg2"/>
                </a:solidFill>
              </a:rPr>
              <a:t>oct</a:t>
            </a:r>
            <a:br>
              <a:rPr lang="nl-NL" sz="2500">
                <a:solidFill>
                  <a:schemeClr val="bg2"/>
                </a:solidFill>
              </a:rPr>
            </a:br>
            <a:br>
              <a:rPr lang="nl-NL" sz="2500">
                <a:solidFill>
                  <a:schemeClr val="bg2"/>
                </a:solidFill>
              </a:rPr>
            </a:br>
            <a:r>
              <a:rPr lang="nl-NL" sz="2500">
                <a:solidFill>
                  <a:schemeClr val="bg2"/>
                </a:solidFill>
              </a:rPr>
              <a:t>First </a:t>
            </a:r>
            <a:r>
              <a:rPr lang="nl-NL" sz="2500" err="1">
                <a:solidFill>
                  <a:schemeClr val="bg2"/>
                </a:solidFill>
              </a:rPr>
              <a:t>come</a:t>
            </a:r>
            <a:r>
              <a:rPr lang="nl-NL" sz="2500">
                <a:solidFill>
                  <a:schemeClr val="bg2"/>
                </a:solidFill>
              </a:rPr>
              <a:t> </a:t>
            </a:r>
            <a:br>
              <a:rPr lang="nl-NL" sz="2500">
                <a:solidFill>
                  <a:schemeClr val="bg2"/>
                </a:solidFill>
              </a:rPr>
            </a:br>
            <a:r>
              <a:rPr lang="nl-NL" sz="2500">
                <a:solidFill>
                  <a:schemeClr val="bg2"/>
                </a:solidFill>
              </a:rPr>
              <a:t>first serve</a:t>
            </a:r>
            <a:br>
              <a:rPr lang="nl-NL" sz="2500">
                <a:solidFill>
                  <a:schemeClr val="bg2"/>
                </a:solidFill>
              </a:rPr>
            </a:br>
            <a:r>
              <a:rPr lang="nl-NL" sz="2500">
                <a:solidFill>
                  <a:schemeClr val="bg2"/>
                </a:solidFill>
              </a:rPr>
              <a:t>60 </a:t>
            </a:r>
            <a:r>
              <a:rPr lang="nl-NL" sz="2500" err="1">
                <a:solidFill>
                  <a:schemeClr val="bg2"/>
                </a:solidFill>
              </a:rPr>
              <a:t>seats</a:t>
            </a:r>
            <a:endParaRPr lang="en-US"/>
          </a:p>
        </p:txBody>
      </p:sp>
      <p:sp>
        <p:nvSpPr>
          <p:cNvPr id="3" name="Tijdelijke aanduiding voor inhoud 2">
            <a:extLst>
              <a:ext uri="{FF2B5EF4-FFF2-40B4-BE49-F238E27FC236}">
                <a16:creationId xmlns:a16="http://schemas.microsoft.com/office/drawing/2014/main" id="{EE680E52-A642-35EF-A2D1-A52A51C48E99}"/>
              </a:ext>
            </a:extLst>
          </p:cNvPr>
          <p:cNvSpPr>
            <a:spLocks noGrp="1"/>
          </p:cNvSpPr>
          <p:nvPr>
            <p:ph idx="1"/>
          </p:nvPr>
        </p:nvSpPr>
        <p:spPr>
          <a:xfrm>
            <a:off x="5932170" y="600740"/>
            <a:ext cx="6051701" cy="5667153"/>
          </a:xfrm>
        </p:spPr>
        <p:txBody>
          <a:bodyPr vert="horz" lIns="91440" tIns="45720" rIns="91440" bIns="45720" rtlCol="0" anchor="ctr">
            <a:normAutofit/>
          </a:bodyPr>
          <a:lstStyle/>
          <a:p>
            <a:pPr marL="0" indent="0">
              <a:buNone/>
            </a:pPr>
            <a:endParaRPr lang="nl-NL"/>
          </a:p>
          <a:p>
            <a:pPr marL="0" indent="0">
              <a:buNone/>
            </a:pPr>
            <a:endParaRPr lang="nl-NL"/>
          </a:p>
        </p:txBody>
      </p:sp>
      <p:sp>
        <p:nvSpPr>
          <p:cNvPr id="11" name="TextBox 10">
            <a:extLst>
              <a:ext uri="{FF2B5EF4-FFF2-40B4-BE49-F238E27FC236}">
                <a16:creationId xmlns:a16="http://schemas.microsoft.com/office/drawing/2014/main" id="{DC8A0953-2973-4B7E-A44E-42492C093EC9}"/>
              </a:ext>
            </a:extLst>
          </p:cNvPr>
          <p:cNvSpPr txBox="1"/>
          <p:nvPr/>
        </p:nvSpPr>
        <p:spPr>
          <a:xfrm>
            <a:off x="5724041" y="1012954"/>
            <a:ext cx="6097904" cy="4401205"/>
          </a:xfrm>
          <a:prstGeom prst="rect">
            <a:avLst/>
          </a:prstGeom>
          <a:noFill/>
        </p:spPr>
        <p:txBody>
          <a:bodyPr wrap="square" lIns="91440" tIns="45720" rIns="91440" bIns="45720" anchor="t">
            <a:spAutoFit/>
          </a:bodyPr>
          <a:lstStyle/>
          <a:p>
            <a:pPr algn="ctr"/>
            <a:r>
              <a:rPr lang="en-US" sz="2800">
                <a:ea typeface="+mn-lt"/>
                <a:cs typeface="+mn-lt"/>
                <a:hlinkClick r:id="rId2"/>
              </a:rPr>
              <a:t>https://forms.cloud.microsoft/Pages/DesignPageV2.aspx?prevorigin=shell&amp;origin=NeoPortalPage&amp;subpage=design&amp;id=xTzTd7TJZkeVx-1bUV4czqzjspGJM1hKlAm0SeQa5zpURUJHWEw5SDVEQ0FQQTZWWTRSOTZJMlFVOC4u&amp;topview=Prefill</a:t>
            </a:r>
            <a:endParaRPr lang="en-US"/>
          </a:p>
          <a:p>
            <a:pPr algn="ctr"/>
            <a:endParaRPr lang="en-US" sz="2800"/>
          </a:p>
          <a:p>
            <a:pPr algn="ctr"/>
            <a:r>
              <a:rPr lang="en-US" sz="2800"/>
              <a:t>Registered = agreed to all terms and conditions</a:t>
            </a:r>
          </a:p>
        </p:txBody>
      </p:sp>
    </p:spTree>
    <p:extLst>
      <p:ext uri="{BB962C8B-B14F-4D97-AF65-F5344CB8AC3E}">
        <p14:creationId xmlns:p14="http://schemas.microsoft.com/office/powerpoint/2010/main" val="42652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s in a line and one question mark is lit">
            <a:extLst>
              <a:ext uri="{FF2B5EF4-FFF2-40B4-BE49-F238E27FC236}">
                <a16:creationId xmlns:a16="http://schemas.microsoft.com/office/drawing/2014/main" id="{A6164264-CFB7-C0DC-B287-ED0DFF66956B}"/>
              </a:ext>
            </a:extLst>
          </p:cNvPr>
          <p:cNvPicPr>
            <a:picLocks noChangeAspect="1"/>
          </p:cNvPicPr>
          <p:nvPr/>
        </p:nvPicPr>
        <p:blipFill rotWithShape="1">
          <a:blip r:embed="rId2"/>
          <a:srcRect t="827" r="-2" b="14776"/>
          <a:stretch/>
        </p:blipFill>
        <p:spPr>
          <a:xfrm>
            <a:off x="1" y="10"/>
            <a:ext cx="12192000" cy="6857990"/>
          </a:xfrm>
          <a:prstGeom prst="rect">
            <a:avLst/>
          </a:prstGeom>
        </p:spPr>
      </p:pic>
      <p:sp>
        <p:nvSpPr>
          <p:cNvPr id="11" name="Rectangle 10">
            <a:extLst>
              <a:ext uri="{FF2B5EF4-FFF2-40B4-BE49-F238E27FC236}">
                <a16:creationId xmlns:a16="http://schemas.microsoft.com/office/drawing/2014/main" id="{D37E9081-32E2-43C3-80C8-7F3854D9D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92000" cy="3429000"/>
          </a:xfrm>
          <a:prstGeom prst="rect">
            <a:avLst/>
          </a:prstGeom>
          <a:gradFill>
            <a:gsLst>
              <a:gs pos="47000">
                <a:srgbClr val="000000">
                  <a:alpha val="23000"/>
                </a:srgbClr>
              </a:gs>
              <a:gs pos="0">
                <a:srgbClr val="000000">
                  <a:alpha val="0"/>
                </a:srgbClr>
              </a:gs>
              <a:gs pos="100000">
                <a:srgbClr val="000000">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F658B83-B5A1-2456-2288-1032D5DD58FF}"/>
              </a:ext>
            </a:extLst>
          </p:cNvPr>
          <p:cNvSpPr>
            <a:spLocks noGrp="1"/>
          </p:cNvSpPr>
          <p:nvPr>
            <p:ph type="title"/>
          </p:nvPr>
        </p:nvSpPr>
        <p:spPr>
          <a:xfrm>
            <a:off x="1371600" y="457200"/>
            <a:ext cx="9486900" cy="1281544"/>
          </a:xfrm>
        </p:spPr>
        <p:txBody>
          <a:bodyPr vert="horz" lIns="91440" tIns="45720" rIns="91440" bIns="45720" rtlCol="0" anchor="b">
            <a:normAutofit/>
          </a:bodyPr>
          <a:lstStyle/>
          <a:p>
            <a:pPr algn="ctr"/>
            <a:r>
              <a:rPr lang="en-US" sz="5400" kern="1200" cap="all" spc="300" baseline="0">
                <a:solidFill>
                  <a:srgbClr val="FFFFFF"/>
                </a:solidFill>
                <a:latin typeface="Gill Sans MT"/>
              </a:rPr>
              <a:t>Questions?</a:t>
            </a:r>
          </a:p>
        </p:txBody>
      </p:sp>
    </p:spTree>
    <p:extLst>
      <p:ext uri="{BB962C8B-B14F-4D97-AF65-F5344CB8AC3E}">
        <p14:creationId xmlns:p14="http://schemas.microsoft.com/office/powerpoint/2010/main" val="1465947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387F-3732-4F8C-AEDD-B5D7AA4B7B9B}"/>
              </a:ext>
            </a:extLst>
          </p:cNvPr>
          <p:cNvSpPr>
            <a:spLocks noGrp="1"/>
          </p:cNvSpPr>
          <p:nvPr>
            <p:ph type="title"/>
          </p:nvPr>
        </p:nvSpPr>
        <p:spPr>
          <a:xfrm>
            <a:off x="365760" y="685800"/>
            <a:ext cx="3691890" cy="2263140"/>
          </a:xfrm>
        </p:spPr>
        <p:txBody>
          <a:bodyPr>
            <a:normAutofit/>
          </a:bodyPr>
          <a:lstStyle/>
          <a:p>
            <a:r>
              <a:rPr lang="nl-BE" err="1"/>
              <a:t>Thank</a:t>
            </a:r>
            <a:r>
              <a:rPr lang="nl-BE"/>
              <a:t> </a:t>
            </a:r>
            <a:r>
              <a:rPr lang="nl-BE" err="1"/>
              <a:t>you</a:t>
            </a:r>
            <a:r>
              <a:rPr lang="nl-BE"/>
              <a:t> </a:t>
            </a:r>
            <a:r>
              <a:rPr lang="nl-BE" err="1"/>
              <a:t>and</a:t>
            </a:r>
            <a:r>
              <a:rPr lang="nl-BE"/>
              <a:t> start </a:t>
            </a:r>
            <a:r>
              <a:rPr lang="nl-BE" err="1"/>
              <a:t>spreading</a:t>
            </a:r>
            <a:r>
              <a:rPr lang="nl-BE"/>
              <a:t> </a:t>
            </a:r>
            <a:r>
              <a:rPr lang="nl-BE" err="1"/>
              <a:t>the</a:t>
            </a:r>
            <a:r>
              <a:rPr lang="nl-BE"/>
              <a:t> </a:t>
            </a:r>
            <a:r>
              <a:rPr lang="nl-BE" err="1"/>
              <a:t>news</a:t>
            </a:r>
            <a:r>
              <a:rPr lang="nl-BE"/>
              <a:t>!</a:t>
            </a:r>
            <a:endParaRPr lang="en-US"/>
          </a:p>
        </p:txBody>
      </p:sp>
      <p:pic>
        <p:nvPicPr>
          <p:cNvPr id="4" name="Online Media 3" title="Frank Sinatra - New York, New York">
            <a:hlinkClick r:id="" action="ppaction://media"/>
            <a:extLst>
              <a:ext uri="{FF2B5EF4-FFF2-40B4-BE49-F238E27FC236}">
                <a16:creationId xmlns:a16="http://schemas.microsoft.com/office/drawing/2014/main" id="{01F58A6E-5952-4309-B795-DB369A3768C9}"/>
              </a:ext>
            </a:extLst>
          </p:cNvPr>
          <p:cNvPicPr>
            <a:picLocks noGrp="1" noRot="1" noChangeAspect="1"/>
          </p:cNvPicPr>
          <p:nvPr>
            <p:ph idx="1"/>
            <a:videoFile r:link="rId1"/>
          </p:nvPr>
        </p:nvPicPr>
        <p:blipFill>
          <a:blip r:embed="rId3"/>
          <a:stretch>
            <a:fillRect/>
          </a:stretch>
        </p:blipFill>
        <p:spPr>
          <a:xfrm>
            <a:off x="4160520" y="835000"/>
            <a:ext cx="8031480" cy="6023000"/>
          </a:xfrm>
          <a:prstGeom prst="rect">
            <a:avLst/>
          </a:prstGeom>
        </p:spPr>
      </p:pic>
    </p:spTree>
    <p:extLst>
      <p:ext uri="{BB962C8B-B14F-4D97-AF65-F5344CB8AC3E}">
        <p14:creationId xmlns:p14="http://schemas.microsoft.com/office/powerpoint/2010/main" val="65145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ClassicFrame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ac561c4-e6d4-4df5-83fa-24600e3ff354">
      <Terms xmlns="http://schemas.microsoft.com/office/infopath/2007/PartnerControls"/>
    </lcf76f155ced4ddcb4097134ff3c332f>
    <TaxCatchAll xmlns="3f990481-ab93-40a5-af1d-fa0a4386ebd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A2B2EF94A6FB4B9CD8842998289433" ma:contentTypeVersion="19" ma:contentTypeDescription="Een nieuw document maken." ma:contentTypeScope="" ma:versionID="1d8a62ffc4d1ccc8ec287e7c644a2492">
  <xsd:schema xmlns:xsd="http://www.w3.org/2001/XMLSchema" xmlns:xs="http://www.w3.org/2001/XMLSchema" xmlns:p="http://schemas.microsoft.com/office/2006/metadata/properties" xmlns:ns2="fac561c4-e6d4-4df5-83fa-24600e3ff354" xmlns:ns3="08d7da48-02ed-4eb8-ad06-087b50debe6e" xmlns:ns4="3f990481-ab93-40a5-af1d-fa0a4386ebd9" targetNamespace="http://schemas.microsoft.com/office/2006/metadata/properties" ma:root="true" ma:fieldsID="01de8326dfb2a15ea2047160f50ced49" ns2:_="" ns3:_="" ns4:_="">
    <xsd:import namespace="fac561c4-e6d4-4df5-83fa-24600e3ff354"/>
    <xsd:import namespace="08d7da48-02ed-4eb8-ad06-087b50debe6e"/>
    <xsd:import namespace="3f990481-ab93-40a5-af1d-fa0a4386ebd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c561c4-e6d4-4df5-83fa-24600e3ff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9b243c3-5758-488d-a165-3d321439e8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d7da48-02ed-4eb8-ad06-087b50debe6e"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990481-ab93-40a5-af1d-fa0a4386ebd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4c994aa-a6b0-4a6e-a08a-58c08372833c}" ma:internalName="TaxCatchAll" ma:showField="CatchAllData" ma:web="08d7da48-02ed-4eb8-ad06-087b50debe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CBCB74-517D-4C68-8AAE-999A6AE74AF1}">
  <ds:schemaRefs>
    <ds:schemaRef ds:uri="http://schemas.microsoft.com/sharepoint/v3/contenttype/forms"/>
  </ds:schemaRefs>
</ds:datastoreItem>
</file>

<file path=customXml/itemProps2.xml><?xml version="1.0" encoding="utf-8"?>
<ds:datastoreItem xmlns:ds="http://schemas.openxmlformats.org/officeDocument/2006/customXml" ds:itemID="{006A4DD8-FE95-4F64-930C-0792F1F7A63B}">
  <ds:schemaRefs>
    <ds:schemaRef ds:uri="http://purl.org/dc/terms/"/>
    <ds:schemaRef ds:uri="3f990481-ab93-40a5-af1d-fa0a4386ebd9"/>
    <ds:schemaRef ds:uri="08d7da48-02ed-4eb8-ad06-087b50debe6e"/>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fac561c4-e6d4-4df5-83fa-24600e3ff354"/>
    <ds:schemaRef ds:uri="http://purl.org/dc/dcmitype/"/>
    <ds:schemaRef ds:uri="http://purl.org/dc/elements/1.1/"/>
  </ds:schemaRefs>
</ds:datastoreItem>
</file>

<file path=customXml/itemProps3.xml><?xml version="1.0" encoding="utf-8"?>
<ds:datastoreItem xmlns:ds="http://schemas.openxmlformats.org/officeDocument/2006/customXml" ds:itemID="{55799325-3768-4613-A20F-DFC99974EFDF}">
  <ds:schemaRefs>
    <ds:schemaRef ds:uri="08d7da48-02ed-4eb8-ad06-087b50debe6e"/>
    <ds:schemaRef ds:uri="3f990481-ab93-40a5-af1d-fa0a4386ebd9"/>
    <ds:schemaRef ds:uri="fac561c4-e6d4-4df5-83fa-24600e3ff3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747</Words>
  <Application>Microsoft Office PowerPoint</Application>
  <PresentationFormat>Widescreen</PresentationFormat>
  <Paragraphs>114</Paragraphs>
  <Slides>18</Slides>
  <Notes>4</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Gill Sans MT</vt:lpstr>
      <vt:lpstr>Goudy Old Style</vt:lpstr>
      <vt:lpstr>Wingdings</vt:lpstr>
      <vt:lpstr>ClassicFrameVTI</vt:lpstr>
      <vt:lpstr>We are almost ready to start…</vt:lpstr>
      <vt:lpstr>NEW YORK</vt:lpstr>
      <vt:lpstr>PowerPoint Presentation</vt:lpstr>
      <vt:lpstr>WHO CAN REGISTER?</vt:lpstr>
      <vt:lpstr>General information</vt:lpstr>
      <vt:lpstr>Flights</vt:lpstr>
      <vt:lpstr>ACCOMMODATION</vt:lpstr>
      <vt:lpstr>Location hotel:  </vt:lpstr>
      <vt:lpstr>Bedroom types to choose FROM</vt:lpstr>
      <vt:lpstr>C3 pass ($97)</vt:lpstr>
      <vt:lpstr>Documents to travel</vt:lpstr>
      <vt:lpstr>Prices per person room to share</vt:lpstr>
      <vt:lpstr>Insurances</vt:lpstr>
      <vt:lpstr>TOTAL COST (WHAT IS INcLUDED?)</vt:lpstr>
      <vt:lpstr>What’s not included?</vt:lpstr>
      <vt:lpstr>Registration  deadline: 13 oct  First come  first serve 60 seats</vt:lpstr>
      <vt:lpstr>Questions?</vt:lpstr>
      <vt:lpstr>Thank you and start spreading the news!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Emmely Verhaeghe</dc:creator>
  <cp:lastModifiedBy>Fleur Dewilde</cp:lastModifiedBy>
  <cp:revision>2</cp:revision>
  <dcterms:created xsi:type="dcterms:W3CDTF">2022-03-17T13:23:56Z</dcterms:created>
  <dcterms:modified xsi:type="dcterms:W3CDTF">2026-09-30T16:11:23Z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0x0101007BA2B2EF94A6FB4B9CD8842998289433</vt:lpwstr>
  </property>
  <property fmtid="{D5CDD505-2E9C-101B-9397-08002B2CF9AE}" pid="3" name="MediaServiceImageTags">
    <vt:lpwstr/>
  </property>
  <property fmtid="{D5CDD505-2E9C-101B-9397-08002B2CF9AE}" pid="4" name="MSIP_Label_c337be75-dfbb-4261-9834-ac247c7dde13_Enabled">
    <vt:lpwstr>true</vt:lpwstr>
  </property>
  <property fmtid="{D5CDD505-2E9C-101B-9397-08002B2CF9AE}" pid="5" name="MSIP_Label_c337be75-dfbb-4261-9834-ac247c7dde13_SetDate">
    <vt:lpwstr>2026-09-28T16:27:39Z</vt:lpwstr>
  </property>
  <property fmtid="{D5CDD505-2E9C-101B-9397-08002B2CF9AE}" pid="6" name="MSIP_Label_c337be75-dfbb-4261-9834-ac247c7dde13_Method">
    <vt:lpwstr>Standard</vt:lpwstr>
  </property>
  <property fmtid="{D5CDD505-2E9C-101B-9397-08002B2CF9AE}" pid="7" name="MSIP_Label_c337be75-dfbb-4261-9834-ac247c7dde13_Name">
    <vt:lpwstr>Algemeen</vt:lpwstr>
  </property>
  <property fmtid="{D5CDD505-2E9C-101B-9397-08002B2CF9AE}" pid="8" name="MSIP_Label_c337be75-dfbb-4261-9834-ac247c7dde13_SiteId">
    <vt:lpwstr>77d33cc5-c9b4-4766-95c7-ed5b515e1cce</vt:lpwstr>
  </property>
  <property fmtid="{D5CDD505-2E9C-101B-9397-08002B2CF9AE}" pid="9" name="MSIP_Label_c337be75-dfbb-4261-9834-ac247c7dde13_ActionId">
    <vt:lpwstr>60de9719-89bd-49a1-9b1d-f42929dcfa3a</vt:lpwstr>
  </property>
  <property fmtid="{D5CDD505-2E9C-101B-9397-08002B2CF9AE}" pid="10" name="MSIP_Label_c337be75-dfbb-4261-9834-ac247c7dde13_ContentBits">
    <vt:lpwstr>0</vt:lpwstr>
  </property>
  <property fmtid="{D5CDD505-2E9C-101B-9397-08002B2CF9AE}" pid="11" name="MSIP_Label_c337be75-dfbb-4261-9834-ac247c7dde13_Tag">
    <vt:lpwstr>10, 3, 0, 1</vt:lpwstr>
  </property>
</Properties>
</file>