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sldIdLst>
    <p:sldId id="268" r:id="rId5"/>
    <p:sldId id="256" r:id="rId6"/>
    <p:sldId id="257" r:id="rId7"/>
    <p:sldId id="276" r:id="rId8"/>
    <p:sldId id="259" r:id="rId9"/>
    <p:sldId id="258" r:id="rId10"/>
    <p:sldId id="261" r:id="rId11"/>
    <p:sldId id="262" r:id="rId12"/>
    <p:sldId id="264" r:id="rId13"/>
    <p:sldId id="266" r:id="rId14"/>
    <p:sldId id="263" r:id="rId15"/>
    <p:sldId id="274" r:id="rId16"/>
    <p:sldId id="271" r:id="rId17"/>
    <p:sldId id="275" r:id="rId18"/>
    <p:sldId id="273" r:id="rId19"/>
    <p:sldId id="260" r:id="rId20"/>
    <p:sldId id="265" r:id="rId21"/>
    <p:sldId id="267" r:id="rId22"/>
    <p:sldId id="270" r:id="rId23"/>
    <p:sldId id="269" r:id="rId24"/>
    <p:sldId id="277" r:id="rId25"/>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CAB"/>
    <a:srgbClr val="0091A6"/>
    <a:srgbClr val="FBB900"/>
    <a:srgbClr val="E7DC03"/>
    <a:srgbClr val="3D7B7A"/>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C09B44-43E9-42CF-BDA4-06DC0CCCC403}" v="966" dt="2022-04-26T12:57:16.1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97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stgebruiker" providerId="Windows Live" clId="Web-{D6AED7F5-8D93-41A1-B9D9-3F38AA6A74D2}"/>
    <pc:docChg chg="addSld delSld modSld">
      <pc:chgData name="Gastgebruiker" userId="" providerId="Windows Live" clId="Web-{D6AED7F5-8D93-41A1-B9D9-3F38AA6A74D2}" dt="2022-04-04T12:27:57.015" v="122" actId="20577"/>
      <pc:docMkLst>
        <pc:docMk/>
      </pc:docMkLst>
      <pc:sldChg chg="modSp">
        <pc:chgData name="Gastgebruiker" userId="" providerId="Windows Live" clId="Web-{D6AED7F5-8D93-41A1-B9D9-3F38AA6A74D2}" dt="2022-04-04T12:24:18.821" v="114"/>
        <pc:sldMkLst>
          <pc:docMk/>
          <pc:sldMk cId="464615346" sldId="260"/>
        </pc:sldMkLst>
        <pc:spChg chg="mod">
          <ac:chgData name="Gastgebruiker" userId="" providerId="Windows Live" clId="Web-{D6AED7F5-8D93-41A1-B9D9-3F38AA6A74D2}" dt="2022-04-04T12:24:18.821" v="114"/>
          <ac:spMkLst>
            <pc:docMk/>
            <pc:sldMk cId="464615346" sldId="260"/>
            <ac:spMk id="16" creationId="{B5F9CE1F-6DDD-4C77-A16D-BAF837138282}"/>
          </ac:spMkLst>
        </pc:spChg>
      </pc:sldChg>
      <pc:sldChg chg="modSp">
        <pc:chgData name="Gastgebruiker" userId="" providerId="Windows Live" clId="Web-{D6AED7F5-8D93-41A1-B9D9-3F38AA6A74D2}" dt="2022-04-04T12:24:05.305" v="112"/>
        <pc:sldMkLst>
          <pc:docMk/>
          <pc:sldMk cId="3956451559" sldId="264"/>
        </pc:sldMkLst>
        <pc:spChg chg="mod">
          <ac:chgData name="Gastgebruiker" userId="" providerId="Windows Live" clId="Web-{D6AED7F5-8D93-41A1-B9D9-3F38AA6A74D2}" dt="2022-04-04T12:24:05.305" v="112"/>
          <ac:spMkLst>
            <pc:docMk/>
            <pc:sldMk cId="3956451559" sldId="264"/>
            <ac:spMk id="7" creationId="{19D99ED1-7467-49B6-9E2A-26CB0B9ECAE1}"/>
          </ac:spMkLst>
        </pc:spChg>
      </pc:sldChg>
      <pc:sldChg chg="modSp">
        <pc:chgData name="Gastgebruiker" userId="" providerId="Windows Live" clId="Web-{D6AED7F5-8D93-41A1-B9D9-3F38AA6A74D2}" dt="2022-04-04T12:24:13.977" v="113"/>
        <pc:sldMkLst>
          <pc:docMk/>
          <pc:sldMk cId="1467316511" sldId="265"/>
        </pc:sldMkLst>
        <pc:spChg chg="mod">
          <ac:chgData name="Gastgebruiker" userId="" providerId="Windows Live" clId="Web-{D6AED7F5-8D93-41A1-B9D9-3F38AA6A74D2}" dt="2022-04-04T12:24:13.977" v="113"/>
          <ac:spMkLst>
            <pc:docMk/>
            <pc:sldMk cId="1467316511" sldId="265"/>
            <ac:spMk id="7" creationId="{CAD0BAB0-8D8D-43B8-8E7D-19CFA649EB5E}"/>
          </ac:spMkLst>
        </pc:spChg>
      </pc:sldChg>
      <pc:sldChg chg="modSp">
        <pc:chgData name="Gastgebruiker" userId="" providerId="Windows Live" clId="Web-{D6AED7F5-8D93-41A1-B9D9-3F38AA6A74D2}" dt="2022-04-04T12:24:26.540" v="116"/>
        <pc:sldMkLst>
          <pc:docMk/>
          <pc:sldMk cId="422088461" sldId="266"/>
        </pc:sldMkLst>
        <pc:spChg chg="mod">
          <ac:chgData name="Gastgebruiker" userId="" providerId="Windows Live" clId="Web-{D6AED7F5-8D93-41A1-B9D9-3F38AA6A74D2}" dt="2022-04-04T12:24:26.540" v="116"/>
          <ac:spMkLst>
            <pc:docMk/>
            <pc:sldMk cId="422088461" sldId="266"/>
            <ac:spMk id="4" creationId="{BF3F6841-DB52-47DC-A7D2-7ED6DFD69E30}"/>
          </ac:spMkLst>
        </pc:spChg>
      </pc:sldChg>
      <pc:sldChg chg="addSp delSp modSp new mod setBg">
        <pc:chgData name="Gastgebruiker" userId="" providerId="Windows Live" clId="Web-{D6AED7F5-8D93-41A1-B9D9-3F38AA6A74D2}" dt="2022-04-04T12:12:33.380" v="14" actId="20577"/>
        <pc:sldMkLst>
          <pc:docMk/>
          <pc:sldMk cId="1465947141" sldId="269"/>
        </pc:sldMkLst>
        <pc:spChg chg="mod">
          <ac:chgData name="Gastgebruiker" userId="" providerId="Windows Live" clId="Web-{D6AED7F5-8D93-41A1-B9D9-3F38AA6A74D2}" dt="2022-04-04T12:12:33.380" v="14" actId="20577"/>
          <ac:spMkLst>
            <pc:docMk/>
            <pc:sldMk cId="1465947141" sldId="269"/>
            <ac:spMk id="2" creationId="{CF658B83-B5A1-2456-2288-1032D5DD58FF}"/>
          </ac:spMkLst>
        </pc:spChg>
        <pc:spChg chg="del">
          <ac:chgData name="Gastgebruiker" userId="" providerId="Windows Live" clId="Web-{D6AED7F5-8D93-41A1-B9D9-3F38AA6A74D2}" dt="2022-04-04T12:12:23.661" v="9"/>
          <ac:spMkLst>
            <pc:docMk/>
            <pc:sldMk cId="1465947141" sldId="269"/>
            <ac:spMk id="3" creationId="{BADC2AEA-FA4B-0778-BDCB-9EA961E053A4}"/>
          </ac:spMkLst>
        </pc:spChg>
        <pc:spChg chg="add">
          <ac:chgData name="Gastgebruiker" userId="" providerId="Windows Live" clId="Web-{D6AED7F5-8D93-41A1-B9D9-3F38AA6A74D2}" dt="2022-04-04T12:12:23.661" v="9"/>
          <ac:spMkLst>
            <pc:docMk/>
            <pc:sldMk cId="1465947141" sldId="269"/>
            <ac:spMk id="9" creationId="{9E433CB3-EAB2-4842-A1DD-7BC051B55670}"/>
          </ac:spMkLst>
        </pc:spChg>
        <pc:spChg chg="add">
          <ac:chgData name="Gastgebruiker" userId="" providerId="Windows Live" clId="Web-{D6AED7F5-8D93-41A1-B9D9-3F38AA6A74D2}" dt="2022-04-04T12:12:23.661" v="9"/>
          <ac:spMkLst>
            <pc:docMk/>
            <pc:sldMk cId="1465947141" sldId="269"/>
            <ac:spMk id="11" creationId="{D37E9081-32E2-43C3-80C8-7F3854D9D056}"/>
          </ac:spMkLst>
        </pc:spChg>
        <pc:picChg chg="add">
          <ac:chgData name="Gastgebruiker" userId="" providerId="Windows Live" clId="Web-{D6AED7F5-8D93-41A1-B9D9-3F38AA6A74D2}" dt="2022-04-04T12:12:23.661" v="9"/>
          <ac:picMkLst>
            <pc:docMk/>
            <pc:sldMk cId="1465947141" sldId="269"/>
            <ac:picMk id="5" creationId="{A6164264-CFB7-C0DC-B287-ED0DFF66956B}"/>
          </ac:picMkLst>
        </pc:picChg>
      </pc:sldChg>
      <pc:sldChg chg="addSp delSp modSp new mod setBg">
        <pc:chgData name="Gastgebruiker" userId="" providerId="Windows Live" clId="Web-{D6AED7F5-8D93-41A1-B9D9-3F38AA6A74D2}" dt="2022-04-04T12:23:58.274" v="111"/>
        <pc:sldMkLst>
          <pc:docMk/>
          <pc:sldMk cId="42652707" sldId="270"/>
        </pc:sldMkLst>
        <pc:spChg chg="mod ord">
          <ac:chgData name="Gastgebruiker" userId="" providerId="Windows Live" clId="Web-{D6AED7F5-8D93-41A1-B9D9-3F38AA6A74D2}" dt="2022-04-04T12:18:06.233" v="85"/>
          <ac:spMkLst>
            <pc:docMk/>
            <pc:sldMk cId="42652707" sldId="270"/>
            <ac:spMk id="2" creationId="{C53AA06C-47FB-52AA-3186-1C615DB552F1}"/>
          </ac:spMkLst>
        </pc:spChg>
        <pc:spChg chg="mod ord">
          <ac:chgData name="Gastgebruiker" userId="" providerId="Windows Live" clId="Web-{D6AED7F5-8D93-41A1-B9D9-3F38AA6A74D2}" dt="2022-04-04T12:20:46.644" v="110" actId="14100"/>
          <ac:spMkLst>
            <pc:docMk/>
            <pc:sldMk cId="42652707" sldId="270"/>
            <ac:spMk id="3" creationId="{EE680E52-A642-35EF-A2D1-A52A51C48E99}"/>
          </ac:spMkLst>
        </pc:spChg>
        <pc:spChg chg="add mod">
          <ac:chgData name="Gastgebruiker" userId="" providerId="Windows Live" clId="Web-{D6AED7F5-8D93-41A1-B9D9-3F38AA6A74D2}" dt="2022-04-04T12:23:58.274" v="111"/>
          <ac:spMkLst>
            <pc:docMk/>
            <pc:sldMk cId="42652707" sldId="270"/>
            <ac:spMk id="4" creationId="{08773763-9C4A-9792-FDBF-971824EDA78A}"/>
          </ac:spMkLst>
        </pc:spChg>
        <pc:spChg chg="add del mod">
          <ac:chgData name="Gastgebruiker" userId="" providerId="Windows Live" clId="Web-{D6AED7F5-8D93-41A1-B9D9-3F38AA6A74D2}" dt="2022-04-04T12:20:29.440" v="108"/>
          <ac:spMkLst>
            <pc:docMk/>
            <pc:sldMk cId="42652707" sldId="270"/>
            <ac:spMk id="5" creationId="{020565D8-FABB-3C9E-F6F3-82CB9BBDF66B}"/>
          </ac:spMkLst>
        </pc:spChg>
        <pc:spChg chg="add">
          <ac:chgData name="Gastgebruiker" userId="" providerId="Windows Live" clId="Web-{D6AED7F5-8D93-41A1-B9D9-3F38AA6A74D2}" dt="2022-04-04T12:17:38.560" v="82"/>
          <ac:spMkLst>
            <pc:docMk/>
            <pc:sldMk cId="42652707" sldId="270"/>
            <ac:spMk id="8" creationId="{634C27EA-18ED-4CFA-8823-6BCBAC02D561}"/>
          </ac:spMkLst>
        </pc:spChg>
        <pc:spChg chg="add">
          <ac:chgData name="Gastgebruiker" userId="" providerId="Windows Live" clId="Web-{D6AED7F5-8D93-41A1-B9D9-3F38AA6A74D2}" dt="2022-04-04T12:17:38.560" v="82"/>
          <ac:spMkLst>
            <pc:docMk/>
            <pc:sldMk cId="42652707" sldId="270"/>
            <ac:spMk id="10" creationId="{7A94DEED-5E0F-4E41-A445-58C14864C34A}"/>
          </ac:spMkLst>
        </pc:spChg>
        <pc:spChg chg="add">
          <ac:chgData name="Gastgebruiker" userId="" providerId="Windows Live" clId="Web-{D6AED7F5-8D93-41A1-B9D9-3F38AA6A74D2}" dt="2022-04-04T12:17:38.560" v="82"/>
          <ac:spMkLst>
            <pc:docMk/>
            <pc:sldMk cId="42652707" sldId="270"/>
            <ac:spMk id="12" creationId="{5E1FEFA6-7D4F-4746-AE64-D4D52FE76DC2}"/>
          </ac:spMkLst>
        </pc:spChg>
      </pc:sldChg>
      <pc:sldChg chg="modSp new">
        <pc:chgData name="Gastgebruiker" userId="" providerId="Windows Live" clId="Web-{D6AED7F5-8D93-41A1-B9D9-3F38AA6A74D2}" dt="2022-04-04T12:27:57.015" v="122" actId="20577"/>
        <pc:sldMkLst>
          <pc:docMk/>
          <pc:sldMk cId="2176083211" sldId="271"/>
        </pc:sldMkLst>
        <pc:spChg chg="mod">
          <ac:chgData name="Gastgebruiker" userId="" providerId="Windows Live" clId="Web-{D6AED7F5-8D93-41A1-B9D9-3F38AA6A74D2}" dt="2022-04-04T12:27:57.015" v="122" actId="20577"/>
          <ac:spMkLst>
            <pc:docMk/>
            <pc:sldMk cId="2176083211" sldId="271"/>
            <ac:spMk id="2" creationId="{F1B7E046-428C-4D3A-1B60-6FCF943FE6B9}"/>
          </ac:spMkLst>
        </pc:spChg>
      </pc:sldChg>
      <pc:sldChg chg="add del replId">
        <pc:chgData name="Gastgebruiker" userId="" providerId="Windows Live" clId="Web-{D6AED7F5-8D93-41A1-B9D9-3F38AA6A74D2}" dt="2022-04-04T12:18:36.031" v="91"/>
        <pc:sldMkLst>
          <pc:docMk/>
          <pc:sldMk cId="2813235686" sldId="271"/>
        </pc:sldMkLst>
      </pc:sldChg>
      <pc:sldChg chg="modSp add del replId">
        <pc:chgData name="Gastgebruiker" userId="" providerId="Windows Live" clId="Web-{D6AED7F5-8D93-41A1-B9D9-3F38AA6A74D2}" dt="2022-04-04T12:19:19.594" v="99"/>
        <pc:sldMkLst>
          <pc:docMk/>
          <pc:sldMk cId="3174498054" sldId="271"/>
        </pc:sldMkLst>
        <pc:spChg chg="mod">
          <ac:chgData name="Gastgebruiker" userId="" providerId="Windows Live" clId="Web-{D6AED7F5-8D93-41A1-B9D9-3F38AA6A74D2}" dt="2022-04-04T12:19:04.922" v="98" actId="1076"/>
          <ac:spMkLst>
            <pc:docMk/>
            <pc:sldMk cId="3174498054" sldId="271"/>
            <ac:spMk id="4" creationId="{08773763-9C4A-9792-FDBF-971824EDA78A}"/>
          </ac:spMkLst>
        </pc:spChg>
      </pc:sldChg>
    </pc:docChg>
  </pc:docChgLst>
  <pc:docChgLst>
    <pc:chgData name="Guest User" providerId="Windows Live" clId="Web-{4264F633-BEAD-4E33-AB60-E6E6B22B6E3D}"/>
    <pc:docChg chg="modSld">
      <pc:chgData name="Guest User" userId="" providerId="Windows Live" clId="Web-{4264F633-BEAD-4E33-AB60-E6E6B22B6E3D}" dt="2022-04-19T14:03:19.628" v="41" actId="20577"/>
      <pc:docMkLst>
        <pc:docMk/>
      </pc:docMkLst>
      <pc:sldChg chg="modSp">
        <pc:chgData name="Guest User" userId="" providerId="Windows Live" clId="Web-{4264F633-BEAD-4E33-AB60-E6E6B22B6E3D}" dt="2022-04-19T13:51:36.609" v="39" actId="20577"/>
        <pc:sldMkLst>
          <pc:docMk/>
          <pc:sldMk cId="1968789564" sldId="258"/>
        </pc:sldMkLst>
        <pc:spChg chg="mod">
          <ac:chgData name="Guest User" userId="" providerId="Windows Live" clId="Web-{4264F633-BEAD-4E33-AB60-E6E6B22B6E3D}" dt="2022-04-19T13:51:36.609" v="39" actId="20577"/>
          <ac:spMkLst>
            <pc:docMk/>
            <pc:sldMk cId="1968789564" sldId="258"/>
            <ac:spMk id="11" creationId="{DC3814FA-7BCC-4583-A8B3-80CAAB81D208}"/>
          </ac:spMkLst>
        </pc:spChg>
      </pc:sldChg>
      <pc:sldChg chg="modSp">
        <pc:chgData name="Guest User" userId="" providerId="Windows Live" clId="Web-{4264F633-BEAD-4E33-AB60-E6E6B22B6E3D}" dt="2022-04-19T13:29:48.855" v="18" actId="20577"/>
        <pc:sldMkLst>
          <pc:docMk/>
          <pc:sldMk cId="42652707" sldId="270"/>
        </pc:sldMkLst>
        <pc:spChg chg="mod">
          <ac:chgData name="Guest User" userId="" providerId="Windows Live" clId="Web-{4264F633-BEAD-4E33-AB60-E6E6B22B6E3D}" dt="2022-04-19T13:29:28.683" v="16" actId="1076"/>
          <ac:spMkLst>
            <pc:docMk/>
            <pc:sldMk cId="42652707" sldId="270"/>
            <ac:spMk id="2" creationId="{C53AA06C-47FB-52AA-3186-1C615DB552F1}"/>
          </ac:spMkLst>
        </pc:spChg>
        <pc:spChg chg="mod">
          <ac:chgData name="Guest User" userId="" providerId="Windows Live" clId="Web-{4264F633-BEAD-4E33-AB60-E6E6B22B6E3D}" dt="2022-04-19T13:29:48.855" v="18" actId="20577"/>
          <ac:spMkLst>
            <pc:docMk/>
            <pc:sldMk cId="42652707" sldId="270"/>
            <ac:spMk id="3" creationId="{EE680E52-A642-35EF-A2D1-A52A51C48E99}"/>
          </ac:spMkLst>
        </pc:spChg>
        <pc:spChg chg="mod">
          <ac:chgData name="Guest User" userId="" providerId="Windows Live" clId="Web-{4264F633-BEAD-4E33-AB60-E6E6B22B6E3D}" dt="2022-04-19T13:29:16.042" v="15" actId="1076"/>
          <ac:spMkLst>
            <pc:docMk/>
            <pc:sldMk cId="42652707" sldId="270"/>
            <ac:spMk id="4" creationId="{08773763-9C4A-9792-FDBF-971824EDA78A}"/>
          </ac:spMkLst>
        </pc:spChg>
      </pc:sldChg>
      <pc:sldChg chg="modSp">
        <pc:chgData name="Guest User" userId="" providerId="Windows Live" clId="Web-{4264F633-BEAD-4E33-AB60-E6E6B22B6E3D}" dt="2022-04-19T14:03:19.628" v="41" actId="20577"/>
        <pc:sldMkLst>
          <pc:docMk/>
          <pc:sldMk cId="2436105960" sldId="273"/>
        </pc:sldMkLst>
        <pc:spChg chg="mod">
          <ac:chgData name="Guest User" userId="" providerId="Windows Live" clId="Web-{4264F633-BEAD-4E33-AB60-E6E6B22B6E3D}" dt="2022-04-19T14:03:19.628" v="41" actId="20577"/>
          <ac:spMkLst>
            <pc:docMk/>
            <pc:sldMk cId="2436105960" sldId="273"/>
            <ac:spMk id="3" creationId="{DCA78FAB-DBC7-49B8-AC6A-40BA51F401FF}"/>
          </ac:spMkLst>
        </pc:spChg>
      </pc:sldChg>
    </pc:docChg>
  </pc:docChgLst>
  <pc:docChgLst>
    <pc:chgData name="Gastgebruiker" providerId="Windows Live" clId="Web-{EB9511EE-9062-4C38-A942-23F917A763C1}"/>
    <pc:docChg chg="modSld">
      <pc:chgData name="Gastgebruiker" userId="" providerId="Windows Live" clId="Web-{EB9511EE-9062-4C38-A942-23F917A763C1}" dt="2022-04-04T14:33:17.686" v="53" actId="14100"/>
      <pc:docMkLst>
        <pc:docMk/>
      </pc:docMkLst>
      <pc:sldChg chg="modSp">
        <pc:chgData name="Gastgebruiker" userId="" providerId="Windows Live" clId="Web-{EB9511EE-9062-4C38-A942-23F917A763C1}" dt="2022-04-04T14:25:54.033" v="48" actId="20577"/>
        <pc:sldMkLst>
          <pc:docMk/>
          <pc:sldMk cId="422088461" sldId="266"/>
        </pc:sldMkLst>
        <pc:spChg chg="mod">
          <ac:chgData name="Gastgebruiker" userId="" providerId="Windows Live" clId="Web-{EB9511EE-9062-4C38-A942-23F917A763C1}" dt="2022-04-04T14:25:54.033" v="48" actId="20577"/>
          <ac:spMkLst>
            <pc:docMk/>
            <pc:sldMk cId="422088461" sldId="266"/>
            <ac:spMk id="2" creationId="{EF4C81B6-1C1B-46B5-8C44-BE0D7BB7DBB6}"/>
          </ac:spMkLst>
        </pc:spChg>
      </pc:sldChg>
      <pc:sldChg chg="addSp delSp modSp">
        <pc:chgData name="Gastgebruiker" userId="" providerId="Windows Live" clId="Web-{EB9511EE-9062-4C38-A942-23F917A763C1}" dt="2022-04-04T13:55:21.872" v="26" actId="20577"/>
        <pc:sldMkLst>
          <pc:docMk/>
          <pc:sldMk cId="42652707" sldId="270"/>
        </pc:sldMkLst>
        <pc:spChg chg="add del mod">
          <ac:chgData name="Gastgebruiker" userId="" providerId="Windows Live" clId="Web-{EB9511EE-9062-4C38-A942-23F917A763C1}" dt="2022-04-04T13:55:21.872" v="26" actId="20577"/>
          <ac:spMkLst>
            <pc:docMk/>
            <pc:sldMk cId="42652707" sldId="270"/>
            <ac:spMk id="3" creationId="{EE680E52-A642-35EF-A2D1-A52A51C48E99}"/>
          </ac:spMkLst>
        </pc:spChg>
        <pc:spChg chg="add del mod">
          <ac:chgData name="Gastgebruiker" userId="" providerId="Windows Live" clId="Web-{EB9511EE-9062-4C38-A942-23F917A763C1}" dt="2022-04-04T13:55:09.700" v="1"/>
          <ac:spMkLst>
            <pc:docMk/>
            <pc:sldMk cId="42652707" sldId="270"/>
            <ac:spMk id="6" creationId="{E39E4E5F-E806-E00C-95F2-54AD8B59FFFC}"/>
          </ac:spMkLst>
        </pc:spChg>
      </pc:sldChg>
      <pc:sldChg chg="addSp modSp">
        <pc:chgData name="Gastgebruiker" userId="" providerId="Windows Live" clId="Web-{EB9511EE-9062-4C38-A942-23F917A763C1}" dt="2022-04-04T14:33:17.686" v="53" actId="14100"/>
        <pc:sldMkLst>
          <pc:docMk/>
          <pc:sldMk cId="2176083211" sldId="271"/>
        </pc:sldMkLst>
        <pc:spChg chg="mod">
          <ac:chgData name="Gastgebruiker" userId="" providerId="Windows Live" clId="Web-{EB9511EE-9062-4C38-A942-23F917A763C1}" dt="2022-04-04T14:05:02.982" v="34" actId="1076"/>
          <ac:spMkLst>
            <pc:docMk/>
            <pc:sldMk cId="2176083211" sldId="271"/>
            <ac:spMk id="2" creationId="{F1B7E046-428C-4D3A-1B60-6FCF943FE6B9}"/>
          </ac:spMkLst>
        </pc:spChg>
        <pc:spChg chg="mod">
          <ac:chgData name="Gastgebruiker" userId="" providerId="Windows Live" clId="Web-{EB9511EE-9062-4C38-A942-23F917A763C1}" dt="2022-04-04T14:05:06.904" v="35" actId="1076"/>
          <ac:spMkLst>
            <pc:docMk/>
            <pc:sldMk cId="2176083211" sldId="271"/>
            <ac:spMk id="3" creationId="{628BD1E4-AA89-B214-6C89-4B606FF2B74D}"/>
          </ac:spMkLst>
        </pc:spChg>
        <pc:spChg chg="add mod">
          <ac:chgData name="Gastgebruiker" userId="" providerId="Windows Live" clId="Web-{EB9511EE-9062-4C38-A942-23F917A763C1}" dt="2022-04-04T14:04:31.793" v="28" actId="14100"/>
          <ac:spMkLst>
            <pc:docMk/>
            <pc:sldMk cId="2176083211" sldId="271"/>
            <ac:spMk id="4" creationId="{2B872987-A8C0-BF34-EFC6-6786C3C2AFAE}"/>
          </ac:spMkLst>
        </pc:spChg>
        <pc:spChg chg="mod">
          <ac:chgData name="Gastgebruiker" userId="" providerId="Windows Live" clId="Web-{EB9511EE-9062-4C38-A942-23F917A763C1}" dt="2022-04-04T14:33:17.686" v="53" actId="14100"/>
          <ac:spMkLst>
            <pc:docMk/>
            <pc:sldMk cId="2176083211" sldId="271"/>
            <ac:spMk id="5" creationId="{0C780095-8D2F-44C6-BB75-01575F460F55}"/>
          </ac:spMkLst>
        </pc:spChg>
        <pc:spChg chg="add mod">
          <ac:chgData name="Gastgebruiker" userId="" providerId="Windows Live" clId="Web-{EB9511EE-9062-4C38-A942-23F917A763C1}" dt="2022-04-04T14:04:57.560" v="33" actId="14100"/>
          <ac:spMkLst>
            <pc:docMk/>
            <pc:sldMk cId="2176083211" sldId="271"/>
            <ac:spMk id="8" creationId="{F7A0D13D-C0D7-70C5-2CE0-7050C3C71CD2}"/>
          </ac:spMkLst>
        </pc:spChg>
        <pc:spChg chg="add mod">
          <ac:chgData name="Gastgebruiker" userId="" providerId="Windows Live" clId="Web-{EB9511EE-9062-4C38-A942-23F917A763C1}" dt="2022-04-04T14:05:25.232" v="39" actId="14100"/>
          <ac:spMkLst>
            <pc:docMk/>
            <pc:sldMk cId="2176083211" sldId="271"/>
            <ac:spMk id="10" creationId="{E2336120-4096-0268-8DAD-8C7390EFB04E}"/>
          </ac:spMkLst>
        </pc:spChg>
        <pc:spChg chg="add mod">
          <ac:chgData name="Gastgebruiker" userId="" providerId="Windows Live" clId="Web-{EB9511EE-9062-4C38-A942-23F917A763C1}" dt="2022-04-04T14:05:48.249" v="44" actId="14100"/>
          <ac:spMkLst>
            <pc:docMk/>
            <pc:sldMk cId="2176083211" sldId="271"/>
            <ac:spMk id="12" creationId="{B6E9B9CF-6DE4-9338-9026-2FC7F00D196D}"/>
          </ac:spMkLst>
        </pc:spChg>
      </pc:sldChg>
      <pc:sldChg chg="modSp">
        <pc:chgData name="Gastgebruiker" userId="" providerId="Windows Live" clId="Web-{EB9511EE-9062-4C38-A942-23F917A763C1}" dt="2022-04-04T14:26:04.752" v="52" actId="20577"/>
        <pc:sldMkLst>
          <pc:docMk/>
          <pc:sldMk cId="38154073" sldId="276"/>
        </pc:sldMkLst>
        <pc:spChg chg="mod">
          <ac:chgData name="Gastgebruiker" userId="" providerId="Windows Live" clId="Web-{EB9511EE-9062-4C38-A942-23F917A763C1}" dt="2022-04-04T14:26:04.752" v="52" actId="20577"/>
          <ac:spMkLst>
            <pc:docMk/>
            <pc:sldMk cId="38154073" sldId="276"/>
            <ac:spMk id="3" creationId="{F84E24FD-798A-454F-98B3-B4596B50B410}"/>
          </ac:spMkLst>
        </pc:spChg>
      </pc:sldChg>
    </pc:docChg>
  </pc:docChgLst>
  <pc:docChgLst>
    <pc:chgData name="Lars Bruggeman" userId="2936148cae3ab1fa" providerId="LiveId" clId="{98C09B44-43E9-42CF-BDA4-06DC0CCCC403}"/>
    <pc:docChg chg="undo redo custSel addSld delSld modSld sldOrd">
      <pc:chgData name="Lars Bruggeman" userId="2936148cae3ab1fa" providerId="LiveId" clId="{98C09B44-43E9-42CF-BDA4-06DC0CCCC403}" dt="2022-04-26T13:05:49.480" v="1835" actId="1035"/>
      <pc:docMkLst>
        <pc:docMk/>
      </pc:docMkLst>
      <pc:sldChg chg="modAnim">
        <pc:chgData name="Lars Bruggeman" userId="2936148cae3ab1fa" providerId="LiveId" clId="{98C09B44-43E9-42CF-BDA4-06DC0CCCC403}" dt="2022-04-02T19:36:42.231" v="27"/>
        <pc:sldMkLst>
          <pc:docMk/>
          <pc:sldMk cId="3202475714" sldId="256"/>
        </pc:sldMkLst>
      </pc:sldChg>
      <pc:sldChg chg="modSp mod">
        <pc:chgData name="Lars Bruggeman" userId="2936148cae3ab1fa" providerId="LiveId" clId="{98C09B44-43E9-42CF-BDA4-06DC0CCCC403}" dt="2022-04-04T17:07:04.118" v="1605" actId="20577"/>
        <pc:sldMkLst>
          <pc:docMk/>
          <pc:sldMk cId="1968789564" sldId="258"/>
        </pc:sldMkLst>
        <pc:spChg chg="mod">
          <ac:chgData name="Lars Bruggeman" userId="2936148cae3ab1fa" providerId="LiveId" clId="{98C09B44-43E9-42CF-BDA4-06DC0CCCC403}" dt="2022-04-04T17:07:04.118" v="1605" actId="20577"/>
          <ac:spMkLst>
            <pc:docMk/>
            <pc:sldMk cId="1968789564" sldId="258"/>
            <ac:spMk id="11" creationId="{DC3814FA-7BCC-4583-A8B3-80CAAB81D208}"/>
          </ac:spMkLst>
        </pc:spChg>
      </pc:sldChg>
      <pc:sldChg chg="modSp mod">
        <pc:chgData name="Lars Bruggeman" userId="2936148cae3ab1fa" providerId="LiveId" clId="{98C09B44-43E9-42CF-BDA4-06DC0CCCC403}" dt="2022-04-04T12:36:33.475" v="147" actId="20577"/>
        <pc:sldMkLst>
          <pc:docMk/>
          <pc:sldMk cId="1685390528" sldId="259"/>
        </pc:sldMkLst>
        <pc:spChg chg="mod">
          <ac:chgData name="Lars Bruggeman" userId="2936148cae3ab1fa" providerId="LiveId" clId="{98C09B44-43E9-42CF-BDA4-06DC0CCCC403}" dt="2022-04-04T12:36:33.475" v="147" actId="20577"/>
          <ac:spMkLst>
            <pc:docMk/>
            <pc:sldMk cId="1685390528" sldId="259"/>
            <ac:spMk id="3" creationId="{79D6F8F9-13B2-44F7-BE80-EB6A341280E9}"/>
          </ac:spMkLst>
        </pc:spChg>
      </pc:sldChg>
      <pc:sldChg chg="addSp modSp mod ord">
        <pc:chgData name="Lars Bruggeman" userId="2936148cae3ab1fa" providerId="LiveId" clId="{98C09B44-43E9-42CF-BDA4-06DC0CCCC403}" dt="2022-04-04T13:22:23.487" v="1100" actId="20577"/>
        <pc:sldMkLst>
          <pc:docMk/>
          <pc:sldMk cId="464615346" sldId="260"/>
        </pc:sldMkLst>
        <pc:spChg chg="mod ord">
          <ac:chgData name="Lars Bruggeman" userId="2936148cae3ab1fa" providerId="LiveId" clId="{98C09B44-43E9-42CF-BDA4-06DC0CCCC403}" dt="2022-04-02T19:36:22.228" v="26" actId="207"/>
          <ac:spMkLst>
            <pc:docMk/>
            <pc:sldMk cId="464615346" sldId="260"/>
            <ac:spMk id="2" creationId="{9D7A5040-4433-465A-8507-7A8306D275D2}"/>
          </ac:spMkLst>
        </pc:spChg>
        <pc:spChg chg="add mod">
          <ac:chgData name="Lars Bruggeman" userId="2936148cae3ab1fa" providerId="LiveId" clId="{98C09B44-43E9-42CF-BDA4-06DC0CCCC403}" dt="2022-04-02T19:36:19.712" v="25" actId="14100"/>
          <ac:spMkLst>
            <pc:docMk/>
            <pc:sldMk cId="464615346" sldId="260"/>
            <ac:spMk id="16" creationId="{B5F9CE1F-6DDD-4C77-A16D-BAF837138282}"/>
          </ac:spMkLst>
        </pc:spChg>
        <pc:graphicFrameChg chg="mod">
          <ac:chgData name="Lars Bruggeman" userId="2936148cae3ab1fa" providerId="LiveId" clId="{98C09B44-43E9-42CF-BDA4-06DC0CCCC403}" dt="2022-04-04T13:22:23.487" v="1100" actId="20577"/>
          <ac:graphicFrameMkLst>
            <pc:docMk/>
            <pc:sldMk cId="464615346" sldId="260"/>
            <ac:graphicFrameMk id="12" creationId="{3DADD2B3-64A2-0695-7840-66F0E8B36D43}"/>
          </ac:graphicFrameMkLst>
        </pc:graphicFrameChg>
      </pc:sldChg>
      <pc:sldChg chg="modSp mod">
        <pc:chgData name="Lars Bruggeman" userId="2936148cae3ab1fa" providerId="LiveId" clId="{98C09B44-43E9-42CF-BDA4-06DC0CCCC403}" dt="2022-04-02T19:34:30.525" v="1" actId="20577"/>
        <pc:sldMkLst>
          <pc:docMk/>
          <pc:sldMk cId="3649748701" sldId="261"/>
        </pc:sldMkLst>
        <pc:spChg chg="mod">
          <ac:chgData name="Lars Bruggeman" userId="2936148cae3ab1fa" providerId="LiveId" clId="{98C09B44-43E9-42CF-BDA4-06DC0CCCC403}" dt="2022-04-02T19:34:30.525" v="1" actId="20577"/>
          <ac:spMkLst>
            <pc:docMk/>
            <pc:sldMk cId="3649748701" sldId="261"/>
            <ac:spMk id="6" creationId="{854B6340-D710-515B-39CA-B1B73D44D893}"/>
          </ac:spMkLst>
        </pc:spChg>
      </pc:sldChg>
      <pc:sldChg chg="addSp modSp mod ord">
        <pc:chgData name="Lars Bruggeman" userId="2936148cae3ab1fa" providerId="LiveId" clId="{98C09B44-43E9-42CF-BDA4-06DC0CCCC403}" dt="2022-04-04T13:24:36.472" v="1175" actId="20577"/>
        <pc:sldMkLst>
          <pc:docMk/>
          <pc:sldMk cId="1467316511" sldId="265"/>
        </pc:sldMkLst>
        <pc:spChg chg="ord">
          <ac:chgData name="Lars Bruggeman" userId="2936148cae3ab1fa" providerId="LiveId" clId="{98C09B44-43E9-42CF-BDA4-06DC0CCCC403}" dt="2022-04-02T19:35:45.683" v="17" actId="166"/>
          <ac:spMkLst>
            <pc:docMk/>
            <pc:sldMk cId="1467316511" sldId="265"/>
            <ac:spMk id="2" creationId="{D0F999B7-FE9D-4360-A0AD-87073E052255}"/>
          </ac:spMkLst>
        </pc:spChg>
        <pc:spChg chg="add mod">
          <ac:chgData name="Lars Bruggeman" userId="2936148cae3ab1fa" providerId="LiveId" clId="{98C09B44-43E9-42CF-BDA4-06DC0CCCC403}" dt="2022-04-02T19:35:49.473" v="18" actId="1076"/>
          <ac:spMkLst>
            <pc:docMk/>
            <pc:sldMk cId="1467316511" sldId="265"/>
            <ac:spMk id="7" creationId="{CAD0BAB0-8D8D-43B8-8E7D-19CFA649EB5E}"/>
          </ac:spMkLst>
        </pc:spChg>
        <pc:graphicFrameChg chg="mod">
          <ac:chgData name="Lars Bruggeman" userId="2936148cae3ab1fa" providerId="LiveId" clId="{98C09B44-43E9-42CF-BDA4-06DC0CCCC403}" dt="2022-04-04T13:24:36.472" v="1175" actId="20577"/>
          <ac:graphicFrameMkLst>
            <pc:docMk/>
            <pc:sldMk cId="1467316511" sldId="265"/>
            <ac:graphicFrameMk id="5" creationId="{D0627F29-44DF-35C6-BA22-12388D5F1696}"/>
          </ac:graphicFrameMkLst>
        </pc:graphicFrameChg>
      </pc:sldChg>
      <pc:sldChg chg="modSp mod ord">
        <pc:chgData name="Lars Bruggeman" userId="2936148cae3ab1fa" providerId="LiveId" clId="{98C09B44-43E9-42CF-BDA4-06DC0CCCC403}" dt="2022-04-04T14:29:23.795" v="1573" actId="1076"/>
        <pc:sldMkLst>
          <pc:docMk/>
          <pc:sldMk cId="422088461" sldId="266"/>
        </pc:sldMkLst>
        <pc:spChg chg="mod">
          <ac:chgData name="Lars Bruggeman" userId="2936148cae3ab1fa" providerId="LiveId" clId="{98C09B44-43E9-42CF-BDA4-06DC0CCCC403}" dt="2022-04-04T12:43:48.112" v="256" actId="20577"/>
          <ac:spMkLst>
            <pc:docMk/>
            <pc:sldMk cId="422088461" sldId="266"/>
            <ac:spMk id="2" creationId="{EF4C81B6-1C1B-46B5-8C44-BE0D7BB7DBB6}"/>
          </ac:spMkLst>
        </pc:spChg>
        <pc:spChg chg="mod">
          <ac:chgData name="Lars Bruggeman" userId="2936148cae3ab1fa" providerId="LiveId" clId="{98C09B44-43E9-42CF-BDA4-06DC0CCCC403}" dt="2022-04-04T12:48:25.501" v="348" actId="20577"/>
          <ac:spMkLst>
            <pc:docMk/>
            <pc:sldMk cId="422088461" sldId="266"/>
            <ac:spMk id="3" creationId="{DCA78FAB-DBC7-49B8-AC6A-40BA51F401FF}"/>
          </ac:spMkLst>
        </pc:spChg>
        <pc:picChg chg="mod">
          <ac:chgData name="Lars Bruggeman" userId="2936148cae3ab1fa" providerId="LiveId" clId="{98C09B44-43E9-42CF-BDA4-06DC0CCCC403}" dt="2022-04-04T14:29:23.795" v="1573" actId="1076"/>
          <ac:picMkLst>
            <pc:docMk/>
            <pc:sldMk cId="422088461" sldId="266"/>
            <ac:picMk id="2050" creationId="{2D6ED43A-7F6C-4343-AF73-5E84E862C442}"/>
          </ac:picMkLst>
        </pc:picChg>
      </pc:sldChg>
      <pc:sldChg chg="modSp mod ord">
        <pc:chgData name="Lars Bruggeman" userId="2936148cae3ab1fa" providerId="LiveId" clId="{98C09B44-43E9-42CF-BDA4-06DC0CCCC403}" dt="2022-04-19T15:15:54.364" v="1809" actId="20577"/>
        <pc:sldMkLst>
          <pc:docMk/>
          <pc:sldMk cId="691907056" sldId="267"/>
        </pc:sldMkLst>
        <pc:spChg chg="mod">
          <ac:chgData name="Lars Bruggeman" userId="2936148cae3ab1fa" providerId="LiveId" clId="{98C09B44-43E9-42CF-BDA4-06DC0CCCC403}" dt="2022-04-19T15:15:54.364" v="1809" actId="20577"/>
          <ac:spMkLst>
            <pc:docMk/>
            <pc:sldMk cId="691907056" sldId="267"/>
            <ac:spMk id="3" creationId="{8569AE38-7174-4741-9769-0639599D1ACC}"/>
          </ac:spMkLst>
        </pc:spChg>
      </pc:sldChg>
      <pc:sldChg chg="addSp delSp modSp new mod ord modAnim">
        <pc:chgData name="Lars Bruggeman" userId="2936148cae3ab1fa" providerId="LiveId" clId="{98C09B44-43E9-42CF-BDA4-06DC0CCCC403}" dt="2022-04-04T14:36:25.953" v="1575" actId="207"/>
        <pc:sldMkLst>
          <pc:docMk/>
          <pc:sldMk cId="1261570888" sldId="268"/>
        </pc:sldMkLst>
        <pc:spChg chg="mod">
          <ac:chgData name="Lars Bruggeman" userId="2936148cae3ab1fa" providerId="LiveId" clId="{98C09B44-43E9-42CF-BDA4-06DC0CCCC403}" dt="2022-04-04T14:36:25.953" v="1575" actId="207"/>
          <ac:spMkLst>
            <pc:docMk/>
            <pc:sldMk cId="1261570888" sldId="268"/>
            <ac:spMk id="2" creationId="{2208C555-E59B-468C-8646-2929E6017C81}"/>
          </ac:spMkLst>
        </pc:spChg>
        <pc:spChg chg="del">
          <ac:chgData name="Lars Bruggeman" userId="2936148cae3ab1fa" providerId="LiveId" clId="{98C09B44-43E9-42CF-BDA4-06DC0CCCC403}" dt="2022-04-03T15:57:43.784" v="32"/>
          <ac:spMkLst>
            <pc:docMk/>
            <pc:sldMk cId="1261570888" sldId="268"/>
            <ac:spMk id="3" creationId="{E99B27F9-F290-4937-95EE-CE1214B8DE1B}"/>
          </ac:spMkLst>
        </pc:spChg>
        <pc:spChg chg="add mod">
          <ac:chgData name="Lars Bruggeman" userId="2936148cae3ab1fa" providerId="LiveId" clId="{98C09B44-43E9-42CF-BDA4-06DC0CCCC403}" dt="2022-04-04T14:36:10.193" v="1574" actId="207"/>
          <ac:spMkLst>
            <pc:docMk/>
            <pc:sldMk cId="1261570888" sldId="268"/>
            <ac:spMk id="5" creationId="{B4D2C2B8-2793-4844-A3C2-406BEB7A2BF3}"/>
          </ac:spMkLst>
        </pc:spChg>
        <pc:picChg chg="add mod">
          <ac:chgData name="Lars Bruggeman" userId="2936148cae3ab1fa" providerId="LiveId" clId="{98C09B44-43E9-42CF-BDA4-06DC0CCCC403}" dt="2022-04-04T14:02:59.177" v="1571" actId="14100"/>
          <ac:picMkLst>
            <pc:docMk/>
            <pc:sldMk cId="1261570888" sldId="268"/>
            <ac:picMk id="4" creationId="{8D1812CB-0934-49D3-BA80-5D873DB57047}"/>
          </ac:picMkLst>
        </pc:picChg>
      </pc:sldChg>
      <pc:sldChg chg="addSp delSp modSp mod ord">
        <pc:chgData name="Lars Bruggeman" userId="2936148cae3ab1fa" providerId="LiveId" clId="{98C09B44-43E9-42CF-BDA4-06DC0CCCC403}" dt="2022-04-26T13:05:49.480" v="1835" actId="1035"/>
        <pc:sldMkLst>
          <pc:docMk/>
          <pc:sldMk cId="42652707" sldId="270"/>
        </pc:sldMkLst>
        <pc:spChg chg="mod">
          <ac:chgData name="Lars Bruggeman" userId="2936148cae3ab1fa" providerId="LiveId" clId="{98C09B44-43E9-42CF-BDA4-06DC0CCCC403}" dt="2022-04-04T13:29:04.940" v="1285" actId="14100"/>
          <ac:spMkLst>
            <pc:docMk/>
            <pc:sldMk cId="42652707" sldId="270"/>
            <ac:spMk id="3" creationId="{EE680E52-A642-35EF-A2D1-A52A51C48E99}"/>
          </ac:spMkLst>
        </pc:spChg>
        <pc:spChg chg="add del">
          <ac:chgData name="Lars Bruggeman" userId="2936148cae3ab1fa" providerId="LiveId" clId="{98C09B44-43E9-42CF-BDA4-06DC0CCCC403}" dt="2022-04-26T12:57:12.475" v="1817" actId="22"/>
          <ac:spMkLst>
            <pc:docMk/>
            <pc:sldMk cId="42652707" sldId="270"/>
            <ac:spMk id="9" creationId="{C001271F-F5FB-488E-8E6E-182FE57B0CC6}"/>
          </ac:spMkLst>
        </pc:spChg>
        <pc:spChg chg="add mod">
          <ac:chgData name="Lars Bruggeman" userId="2936148cae3ab1fa" providerId="LiveId" clId="{98C09B44-43E9-42CF-BDA4-06DC0CCCC403}" dt="2022-04-26T13:05:49.480" v="1835" actId="1035"/>
          <ac:spMkLst>
            <pc:docMk/>
            <pc:sldMk cId="42652707" sldId="270"/>
            <ac:spMk id="11" creationId="{DC8A0953-2973-4B7E-A44E-42492C093EC9}"/>
          </ac:spMkLst>
        </pc:spChg>
      </pc:sldChg>
      <pc:sldChg chg="addSp delSp modSp mod">
        <pc:chgData name="Lars Bruggeman" userId="2936148cae3ab1fa" providerId="LiveId" clId="{98C09B44-43E9-42CF-BDA4-06DC0CCCC403}" dt="2022-04-04T13:05:30.631" v="589" actId="20577"/>
        <pc:sldMkLst>
          <pc:docMk/>
          <pc:sldMk cId="2176083211" sldId="271"/>
        </pc:sldMkLst>
        <pc:spChg chg="mod">
          <ac:chgData name="Lars Bruggeman" userId="2936148cae3ab1fa" providerId="LiveId" clId="{98C09B44-43E9-42CF-BDA4-06DC0CCCC403}" dt="2022-04-04T13:05:30.631" v="589" actId="20577"/>
          <ac:spMkLst>
            <pc:docMk/>
            <pc:sldMk cId="2176083211" sldId="271"/>
            <ac:spMk id="2" creationId="{F1B7E046-428C-4D3A-1B60-6FCF943FE6B9}"/>
          </ac:spMkLst>
        </pc:spChg>
        <pc:spChg chg="add del mod">
          <ac:chgData name="Lars Bruggeman" userId="2936148cae3ab1fa" providerId="LiveId" clId="{98C09B44-43E9-42CF-BDA4-06DC0CCCC403}" dt="2022-04-04T13:01:57.356" v="571" actId="20577"/>
          <ac:spMkLst>
            <pc:docMk/>
            <pc:sldMk cId="2176083211" sldId="271"/>
            <ac:spMk id="3" creationId="{628BD1E4-AA89-B214-6C89-4B606FF2B74D}"/>
          </ac:spMkLst>
        </pc:spChg>
        <pc:spChg chg="add del mod">
          <ac:chgData name="Lars Bruggeman" userId="2936148cae3ab1fa" providerId="LiveId" clId="{98C09B44-43E9-42CF-BDA4-06DC0CCCC403}" dt="2022-04-04T12:59:32.468" v="538"/>
          <ac:spMkLst>
            <pc:docMk/>
            <pc:sldMk cId="2176083211" sldId="271"/>
            <ac:spMk id="4" creationId="{0863E27A-52CD-4569-AE48-7F2C070F75EB}"/>
          </ac:spMkLst>
        </pc:spChg>
        <pc:spChg chg="add mod">
          <ac:chgData name="Lars Bruggeman" userId="2936148cae3ab1fa" providerId="LiveId" clId="{98C09B44-43E9-42CF-BDA4-06DC0CCCC403}" dt="2022-04-04T13:02:21.016" v="574" actId="20577"/>
          <ac:spMkLst>
            <pc:docMk/>
            <pc:sldMk cId="2176083211" sldId="271"/>
            <ac:spMk id="5" creationId="{0C780095-8D2F-44C6-BB75-01575F460F55}"/>
          </ac:spMkLst>
        </pc:spChg>
        <pc:spChg chg="add del mod">
          <ac:chgData name="Lars Bruggeman" userId="2936148cae3ab1fa" providerId="LiveId" clId="{98C09B44-43E9-42CF-BDA4-06DC0CCCC403}" dt="2022-04-04T13:00:19.384" v="548"/>
          <ac:spMkLst>
            <pc:docMk/>
            <pc:sldMk cId="2176083211" sldId="271"/>
            <ac:spMk id="6" creationId="{E3539959-9B42-46C5-AC62-878CBF7081B6}"/>
          </ac:spMkLst>
        </pc:spChg>
        <pc:spChg chg="add del">
          <ac:chgData name="Lars Bruggeman" userId="2936148cae3ab1fa" providerId="LiveId" clId="{98C09B44-43E9-42CF-BDA4-06DC0CCCC403}" dt="2022-04-04T13:00:30.532" v="552"/>
          <ac:spMkLst>
            <pc:docMk/>
            <pc:sldMk cId="2176083211" sldId="271"/>
            <ac:spMk id="7" creationId="{028690E8-0E58-40AC-8E82-F4D7DCB7BF2E}"/>
          </ac:spMkLst>
        </pc:spChg>
      </pc:sldChg>
      <pc:sldChg chg="modSp new del mod">
        <pc:chgData name="Lars Bruggeman" userId="2936148cae3ab1fa" providerId="LiveId" clId="{98C09B44-43E9-42CF-BDA4-06DC0CCCC403}" dt="2022-04-04T12:47:50.892" v="332" actId="47"/>
        <pc:sldMkLst>
          <pc:docMk/>
          <pc:sldMk cId="1139242215" sldId="272"/>
        </pc:sldMkLst>
        <pc:spChg chg="mod">
          <ac:chgData name="Lars Bruggeman" userId="2936148cae3ab1fa" providerId="LiveId" clId="{98C09B44-43E9-42CF-BDA4-06DC0CCCC403}" dt="2022-04-04T12:46:50.982" v="329" actId="20577"/>
          <ac:spMkLst>
            <pc:docMk/>
            <pc:sldMk cId="1139242215" sldId="272"/>
            <ac:spMk id="2" creationId="{C3F08221-771F-4EBE-A2D1-297BE1A0B029}"/>
          </ac:spMkLst>
        </pc:spChg>
      </pc:sldChg>
      <pc:sldChg chg="delSp modSp add mod setBg delDesignElem">
        <pc:chgData name="Lars Bruggeman" userId="2936148cae3ab1fa" providerId="LiveId" clId="{98C09B44-43E9-42CF-BDA4-06DC0CCCC403}" dt="2022-04-19T14:36:45.876" v="1699" actId="20577"/>
        <pc:sldMkLst>
          <pc:docMk/>
          <pc:sldMk cId="2436105960" sldId="273"/>
        </pc:sldMkLst>
        <pc:spChg chg="mod">
          <ac:chgData name="Lars Bruggeman" userId="2936148cae3ab1fa" providerId="LiveId" clId="{98C09B44-43E9-42CF-BDA4-06DC0CCCC403}" dt="2022-04-04T13:23:47.764" v="1167" actId="20577"/>
          <ac:spMkLst>
            <pc:docMk/>
            <pc:sldMk cId="2436105960" sldId="273"/>
            <ac:spMk id="2" creationId="{EF4C81B6-1C1B-46B5-8C44-BE0D7BB7DBB6}"/>
          </ac:spMkLst>
        </pc:spChg>
        <pc:spChg chg="mod">
          <ac:chgData name="Lars Bruggeman" userId="2936148cae3ab1fa" providerId="LiveId" clId="{98C09B44-43E9-42CF-BDA4-06DC0CCCC403}" dt="2022-04-19T14:36:45.876" v="1699" actId="20577"/>
          <ac:spMkLst>
            <pc:docMk/>
            <pc:sldMk cId="2436105960" sldId="273"/>
            <ac:spMk id="3" creationId="{DCA78FAB-DBC7-49B8-AC6A-40BA51F401FF}"/>
          </ac:spMkLst>
        </pc:spChg>
        <pc:spChg chg="del">
          <ac:chgData name="Lars Bruggeman" userId="2936148cae3ab1fa" providerId="LiveId" clId="{98C09B44-43E9-42CF-BDA4-06DC0CCCC403}" dt="2022-04-04T12:47:48.873" v="331"/>
          <ac:spMkLst>
            <pc:docMk/>
            <pc:sldMk cId="2436105960" sldId="273"/>
            <ac:spMk id="73" creationId="{7605FCA8-CAF1-4D74-BE46-814EE60FB32B}"/>
          </ac:spMkLst>
        </pc:spChg>
        <pc:spChg chg="del">
          <ac:chgData name="Lars Bruggeman" userId="2936148cae3ab1fa" providerId="LiveId" clId="{98C09B44-43E9-42CF-BDA4-06DC0CCCC403}" dt="2022-04-04T12:47:48.873" v="331"/>
          <ac:spMkLst>
            <pc:docMk/>
            <pc:sldMk cId="2436105960" sldId="273"/>
            <ac:spMk id="75" creationId="{9D9F8A0E-73C7-4105-8A62-6AA318E6D3AD}"/>
          </ac:spMkLst>
        </pc:spChg>
      </pc:sldChg>
      <pc:sldChg chg="addSp modSp new mod setBg">
        <pc:chgData name="Lars Bruggeman" userId="2936148cae3ab1fa" providerId="LiveId" clId="{98C09B44-43E9-42CF-BDA4-06DC0CCCC403}" dt="2022-04-04T13:16:36.044" v="926" actId="207"/>
        <pc:sldMkLst>
          <pc:docMk/>
          <pc:sldMk cId="687665245" sldId="274"/>
        </pc:sldMkLst>
        <pc:spChg chg="mod ord">
          <ac:chgData name="Lars Bruggeman" userId="2936148cae3ab1fa" providerId="LiveId" clId="{98C09B44-43E9-42CF-BDA4-06DC0CCCC403}" dt="2022-04-04T13:16:32.274" v="925" actId="207"/>
          <ac:spMkLst>
            <pc:docMk/>
            <pc:sldMk cId="687665245" sldId="274"/>
            <ac:spMk id="2" creationId="{55932CF0-4EAB-49C8-B4D4-D006ABD54991}"/>
          </ac:spMkLst>
        </pc:spChg>
        <pc:spChg chg="mod ord">
          <ac:chgData name="Lars Bruggeman" userId="2936148cae3ab1fa" providerId="LiveId" clId="{98C09B44-43E9-42CF-BDA4-06DC0CCCC403}" dt="2022-04-04T13:16:36.044" v="926" actId="207"/>
          <ac:spMkLst>
            <pc:docMk/>
            <pc:sldMk cId="687665245" sldId="274"/>
            <ac:spMk id="3" creationId="{30F5BC59-3012-4C9B-BF41-253FEEF8AA78}"/>
          </ac:spMkLst>
        </pc:spChg>
        <pc:spChg chg="add mod">
          <ac:chgData name="Lars Bruggeman" userId="2936148cae3ab1fa" providerId="LiveId" clId="{98C09B44-43E9-42CF-BDA4-06DC0CCCC403}" dt="2022-04-04T13:16:28.170" v="924" actId="14100"/>
          <ac:spMkLst>
            <pc:docMk/>
            <pc:sldMk cId="687665245" sldId="274"/>
            <ac:spMk id="7" creationId="{DF9F30A9-1303-48CE-A8EA-D601913C43BA}"/>
          </ac:spMkLst>
        </pc:spChg>
        <pc:spChg chg="add">
          <ac:chgData name="Lars Bruggeman" userId="2936148cae3ab1fa" providerId="LiveId" clId="{98C09B44-43E9-42CF-BDA4-06DC0CCCC403}" dt="2022-04-04T13:15:49.074" v="916" actId="26606"/>
          <ac:spMkLst>
            <pc:docMk/>
            <pc:sldMk cId="687665245" sldId="274"/>
            <ac:spMk id="9" creationId="{9D949742-730C-4F7B-88BE-E4E69F6D1C64}"/>
          </ac:spMkLst>
        </pc:spChg>
        <pc:spChg chg="add">
          <ac:chgData name="Lars Bruggeman" userId="2936148cae3ab1fa" providerId="LiveId" clId="{98C09B44-43E9-42CF-BDA4-06DC0CCCC403}" dt="2022-04-04T13:15:49.074" v="916" actId="26606"/>
          <ac:spMkLst>
            <pc:docMk/>
            <pc:sldMk cId="687665245" sldId="274"/>
            <ac:spMk id="11" creationId="{DC5C0732-01DA-4A7C-ABF5-56B3C5B039CD}"/>
          </ac:spMkLst>
        </pc:spChg>
        <pc:picChg chg="add">
          <ac:chgData name="Lars Bruggeman" userId="2936148cae3ab1fa" providerId="LiveId" clId="{98C09B44-43E9-42CF-BDA4-06DC0CCCC403}" dt="2022-04-04T13:15:49.074" v="916" actId="26606"/>
          <ac:picMkLst>
            <pc:docMk/>
            <pc:sldMk cId="687665245" sldId="274"/>
            <ac:picMk id="5" creationId="{0DE2D987-B7DC-E336-AD48-C3EFFF46A252}"/>
          </ac:picMkLst>
        </pc:picChg>
      </pc:sldChg>
      <pc:sldChg chg="addSp modSp new mod setBg">
        <pc:chgData name="Lars Bruggeman" userId="2936148cae3ab1fa" providerId="LiveId" clId="{98C09B44-43E9-42CF-BDA4-06DC0CCCC403}" dt="2022-04-19T15:17:20.611" v="1811" actId="20577"/>
        <pc:sldMkLst>
          <pc:docMk/>
          <pc:sldMk cId="2934032488" sldId="275"/>
        </pc:sldMkLst>
        <pc:spChg chg="mod">
          <ac:chgData name="Lars Bruggeman" userId="2936148cae3ab1fa" providerId="LiveId" clId="{98C09B44-43E9-42CF-BDA4-06DC0CCCC403}" dt="2022-04-04T13:14:29.482" v="908" actId="26606"/>
          <ac:spMkLst>
            <pc:docMk/>
            <pc:sldMk cId="2934032488" sldId="275"/>
            <ac:spMk id="2" creationId="{5D5E3526-89FF-445B-B58A-DF390575AAC1}"/>
          </ac:spMkLst>
        </pc:spChg>
        <pc:spChg chg="mod ord">
          <ac:chgData name="Lars Bruggeman" userId="2936148cae3ab1fa" providerId="LiveId" clId="{98C09B44-43E9-42CF-BDA4-06DC0CCCC403}" dt="2022-04-19T15:17:20.611" v="1811" actId="20577"/>
          <ac:spMkLst>
            <pc:docMk/>
            <pc:sldMk cId="2934032488" sldId="275"/>
            <ac:spMk id="3" creationId="{52028BFD-E7D5-4489-9892-39BF22ADBEA2}"/>
          </ac:spMkLst>
        </pc:spChg>
        <pc:spChg chg="add mod">
          <ac:chgData name="Lars Bruggeman" userId="2936148cae3ab1fa" providerId="LiveId" clId="{98C09B44-43E9-42CF-BDA4-06DC0CCCC403}" dt="2022-04-04T13:15:12.911" v="914" actId="14100"/>
          <ac:spMkLst>
            <pc:docMk/>
            <pc:sldMk cId="2934032488" sldId="275"/>
            <ac:spMk id="6" creationId="{FAB6708F-E189-4BFB-B09C-17BB2BB2E274}"/>
          </ac:spMkLst>
        </pc:spChg>
        <pc:spChg chg="add">
          <ac:chgData name="Lars Bruggeman" userId="2936148cae3ab1fa" providerId="LiveId" clId="{98C09B44-43E9-42CF-BDA4-06DC0CCCC403}" dt="2022-04-04T13:14:29.482" v="908" actId="26606"/>
          <ac:spMkLst>
            <pc:docMk/>
            <pc:sldMk cId="2934032488" sldId="275"/>
            <ac:spMk id="8" creationId="{7BB8F75B-C884-4D2B-AE54-13C07B581840}"/>
          </ac:spMkLst>
        </pc:spChg>
        <pc:spChg chg="add">
          <ac:chgData name="Lars Bruggeman" userId="2936148cae3ab1fa" providerId="LiveId" clId="{98C09B44-43E9-42CF-BDA4-06DC0CCCC403}" dt="2022-04-04T13:14:29.482" v="908" actId="26606"/>
          <ac:spMkLst>
            <pc:docMk/>
            <pc:sldMk cId="2934032488" sldId="275"/>
            <ac:spMk id="10" creationId="{5E1FEFA6-7D4F-4746-AE64-D4D52FE76DC2}"/>
          </ac:spMkLst>
        </pc:spChg>
      </pc:sldChg>
      <pc:sldChg chg="addSp delSp modSp new mod setBg">
        <pc:chgData name="Lars Bruggeman" userId="2936148cae3ab1fa" providerId="LiveId" clId="{98C09B44-43E9-42CF-BDA4-06DC0CCCC403}" dt="2022-04-04T17:32:21.766" v="1611" actId="1036"/>
        <pc:sldMkLst>
          <pc:docMk/>
          <pc:sldMk cId="38154073" sldId="276"/>
        </pc:sldMkLst>
        <pc:spChg chg="del mod">
          <ac:chgData name="Lars Bruggeman" userId="2936148cae3ab1fa" providerId="LiveId" clId="{98C09B44-43E9-42CF-BDA4-06DC0CCCC403}" dt="2022-04-04T13:32:45.725" v="1289" actId="478"/>
          <ac:spMkLst>
            <pc:docMk/>
            <pc:sldMk cId="38154073" sldId="276"/>
            <ac:spMk id="2" creationId="{90BD583F-1609-47CC-8C61-95D28F22DEC8}"/>
          </ac:spMkLst>
        </pc:spChg>
        <pc:spChg chg="mod ord">
          <ac:chgData name="Lars Bruggeman" userId="2936148cae3ab1fa" providerId="LiveId" clId="{98C09B44-43E9-42CF-BDA4-06DC0CCCC403}" dt="2022-04-04T13:34:55.177" v="1388" actId="26606"/>
          <ac:spMkLst>
            <pc:docMk/>
            <pc:sldMk cId="38154073" sldId="276"/>
            <ac:spMk id="3" creationId="{F84E24FD-798A-454F-98B3-B4596B50B410}"/>
          </ac:spMkLst>
        </pc:spChg>
        <pc:spChg chg="add">
          <ac:chgData name="Lars Bruggeman" userId="2936148cae3ab1fa" providerId="LiveId" clId="{98C09B44-43E9-42CF-BDA4-06DC0CCCC403}" dt="2022-04-04T13:34:55.177" v="1388" actId="26606"/>
          <ac:spMkLst>
            <pc:docMk/>
            <pc:sldMk cId="38154073" sldId="276"/>
            <ac:spMk id="73" creationId="{D6753ACD-8389-4A4D-8E6D-14DCDB250C92}"/>
          </ac:spMkLst>
        </pc:spChg>
        <pc:spChg chg="add">
          <ac:chgData name="Lars Bruggeman" userId="2936148cae3ab1fa" providerId="LiveId" clId="{98C09B44-43E9-42CF-BDA4-06DC0CCCC403}" dt="2022-04-04T13:34:55.177" v="1388" actId="26606"/>
          <ac:spMkLst>
            <pc:docMk/>
            <pc:sldMk cId="38154073" sldId="276"/>
            <ac:spMk id="75" creationId="{8A7C3535-4FB5-4E5B-BDFE-FA61877AF1A9}"/>
          </ac:spMkLst>
        </pc:spChg>
        <pc:picChg chg="add del mod">
          <ac:chgData name="Lars Bruggeman" userId="2936148cae3ab1fa" providerId="LiveId" clId="{98C09B44-43E9-42CF-BDA4-06DC0CCCC403}" dt="2022-04-04T13:32:45.725" v="1289" actId="478"/>
          <ac:picMkLst>
            <pc:docMk/>
            <pc:sldMk cId="38154073" sldId="276"/>
            <ac:picMk id="2050" creationId="{C1926BC8-0CA9-4A43-AC71-C56CCD460EE4}"/>
          </ac:picMkLst>
        </pc:picChg>
        <pc:picChg chg="add mod">
          <ac:chgData name="Lars Bruggeman" userId="2936148cae3ab1fa" providerId="LiveId" clId="{98C09B44-43E9-42CF-BDA4-06DC0CCCC403}" dt="2022-04-04T13:34:55.177" v="1388" actId="26606"/>
          <ac:picMkLst>
            <pc:docMk/>
            <pc:sldMk cId="38154073" sldId="276"/>
            <ac:picMk id="2052" creationId="{E8173C99-5AC4-4530-82E2-1E057098D6A4}"/>
          </ac:picMkLst>
        </pc:picChg>
        <pc:picChg chg="add del mod">
          <ac:chgData name="Lars Bruggeman" userId="2936148cae3ab1fa" providerId="LiveId" clId="{98C09B44-43E9-42CF-BDA4-06DC0CCCC403}" dt="2022-04-04T13:36:11.845" v="1395" actId="478"/>
          <ac:picMkLst>
            <pc:docMk/>
            <pc:sldMk cId="38154073" sldId="276"/>
            <ac:picMk id="2054" creationId="{BED66EB8-E4C5-4BB2-A716-7C028BE338A5}"/>
          </ac:picMkLst>
        </pc:picChg>
        <pc:picChg chg="add mod">
          <ac:chgData name="Lars Bruggeman" userId="2936148cae3ab1fa" providerId="LiveId" clId="{98C09B44-43E9-42CF-BDA4-06DC0CCCC403}" dt="2022-04-04T17:32:21.766" v="1611" actId="1036"/>
          <ac:picMkLst>
            <pc:docMk/>
            <pc:sldMk cId="38154073" sldId="276"/>
            <ac:picMk id="2056" creationId="{FE984AFE-5A28-482E-8382-1DAD8B0CD35D}"/>
          </ac:picMkLst>
        </pc:picChg>
      </pc:sldChg>
      <pc:sldChg chg="addSp delSp modSp new mod modAnim">
        <pc:chgData name="Lars Bruggeman" userId="2936148cae3ab1fa" providerId="LiveId" clId="{98C09B44-43E9-42CF-BDA4-06DC0CCCC403}" dt="2022-04-04T13:41:48.209" v="1502" actId="1076"/>
        <pc:sldMkLst>
          <pc:docMk/>
          <pc:sldMk cId="651458790" sldId="277"/>
        </pc:sldMkLst>
        <pc:spChg chg="mod">
          <ac:chgData name="Lars Bruggeman" userId="2936148cae3ab1fa" providerId="LiveId" clId="{98C09B44-43E9-42CF-BDA4-06DC0CCCC403}" dt="2022-04-04T13:41:48.209" v="1502" actId="1076"/>
          <ac:spMkLst>
            <pc:docMk/>
            <pc:sldMk cId="651458790" sldId="277"/>
            <ac:spMk id="2" creationId="{1FE2387F-3732-4F8C-AEDD-B5D7AA4B7B9B}"/>
          </ac:spMkLst>
        </pc:spChg>
        <pc:spChg chg="del">
          <ac:chgData name="Lars Bruggeman" userId="2936148cae3ab1fa" providerId="LiveId" clId="{98C09B44-43E9-42CF-BDA4-06DC0CCCC403}" dt="2022-04-04T13:41:14.598" v="1452"/>
          <ac:spMkLst>
            <pc:docMk/>
            <pc:sldMk cId="651458790" sldId="277"/>
            <ac:spMk id="3" creationId="{3885A975-2014-4663-8D19-A70C3D3C80A7}"/>
          </ac:spMkLst>
        </pc:spChg>
        <pc:picChg chg="add mod">
          <ac:chgData name="Lars Bruggeman" userId="2936148cae3ab1fa" providerId="LiveId" clId="{98C09B44-43E9-42CF-BDA4-06DC0CCCC403}" dt="2022-04-04T13:41:40.153" v="1496" actId="14100"/>
          <ac:picMkLst>
            <pc:docMk/>
            <pc:sldMk cId="651458790" sldId="277"/>
            <ac:picMk id="4" creationId="{01F58A6E-5952-4309-B795-DB369A3768C9}"/>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5" Type="http://schemas.openxmlformats.org/officeDocument/2006/relationships/image" Target="../media/image12.png"/><Relationship Id="rId4" Type="http://schemas.openxmlformats.org/officeDocument/2006/relationships/image" Target="../media/image18.svg"/></Relationships>
</file>

<file path=ppt/diagrams/_rels/data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 Id="rId9" Type="http://schemas.openxmlformats.org/officeDocument/2006/relationships/image" Target="../media/image2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5" Type="http://schemas.openxmlformats.org/officeDocument/2006/relationships/image" Target="../media/image12.png"/><Relationship Id="rId4" Type="http://schemas.openxmlformats.org/officeDocument/2006/relationships/image" Target="../media/image1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 Id="rId9"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71DD3E-EE4B-4F9A-B44D-0A740E8D2C6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857B5F9-089D-44F8-9BD0-B051A0060EB0}">
      <dgm:prSet/>
      <dgm:spPr/>
      <dgm:t>
        <a:bodyPr/>
        <a:lstStyle/>
        <a:p>
          <a:pPr>
            <a:lnSpc>
              <a:spcPct val="100000"/>
            </a:lnSpc>
          </a:pPr>
          <a:r>
            <a:rPr lang="nl-BE"/>
            <a:t>Flights UA + 23 kg luggage</a:t>
          </a:r>
          <a:endParaRPr lang="en-US"/>
        </a:p>
      </dgm:t>
    </dgm:pt>
    <dgm:pt modelId="{463721A4-59EF-436F-ADD0-B1CE27E0D22E}" type="parTrans" cxnId="{AB0A229A-5BB7-47CE-8729-060D12F77BED}">
      <dgm:prSet/>
      <dgm:spPr/>
      <dgm:t>
        <a:bodyPr/>
        <a:lstStyle/>
        <a:p>
          <a:endParaRPr lang="en-US"/>
        </a:p>
      </dgm:t>
    </dgm:pt>
    <dgm:pt modelId="{D230545B-E0DB-49FE-A8EB-7B6EA600CBC5}" type="sibTrans" cxnId="{AB0A229A-5BB7-47CE-8729-060D12F77BED}">
      <dgm:prSet/>
      <dgm:spPr/>
      <dgm:t>
        <a:bodyPr/>
        <a:lstStyle/>
        <a:p>
          <a:endParaRPr lang="en-US"/>
        </a:p>
      </dgm:t>
    </dgm:pt>
    <dgm:pt modelId="{E2B78DB4-0FE3-4223-8E69-53D429429C53}">
      <dgm:prSet/>
      <dgm:spPr/>
      <dgm:t>
        <a:bodyPr/>
        <a:lstStyle/>
        <a:p>
          <a:pPr>
            <a:lnSpc>
              <a:spcPct val="100000"/>
            </a:lnSpc>
          </a:pPr>
          <a:r>
            <a:rPr lang="nl-BE"/>
            <a:t>Accommodation</a:t>
          </a:r>
          <a:endParaRPr lang="en-US"/>
        </a:p>
      </dgm:t>
    </dgm:pt>
    <dgm:pt modelId="{491D993A-481B-4677-BB43-6BF7DC0F2CEE}" type="parTrans" cxnId="{A25569D4-A3AB-4F33-9F88-4B33DEE37921}">
      <dgm:prSet/>
      <dgm:spPr/>
      <dgm:t>
        <a:bodyPr/>
        <a:lstStyle/>
        <a:p>
          <a:endParaRPr lang="en-US"/>
        </a:p>
      </dgm:t>
    </dgm:pt>
    <dgm:pt modelId="{86C62194-56EE-4101-9409-46C2C13E0512}" type="sibTrans" cxnId="{A25569D4-A3AB-4F33-9F88-4B33DEE37921}">
      <dgm:prSet/>
      <dgm:spPr/>
      <dgm:t>
        <a:bodyPr/>
        <a:lstStyle/>
        <a:p>
          <a:endParaRPr lang="en-US"/>
        </a:p>
      </dgm:t>
    </dgm:pt>
    <dgm:pt modelId="{DEB2E003-D5D2-429A-9F58-20845ACB23B6}">
      <dgm:prSet/>
      <dgm:spPr/>
      <dgm:t>
        <a:bodyPr/>
        <a:lstStyle/>
        <a:p>
          <a:pPr>
            <a:lnSpc>
              <a:spcPct val="100000"/>
            </a:lnSpc>
          </a:pPr>
          <a:r>
            <a:rPr lang="nl-BE"/>
            <a:t>5 nights</a:t>
          </a:r>
          <a:endParaRPr lang="en-US"/>
        </a:p>
      </dgm:t>
    </dgm:pt>
    <dgm:pt modelId="{5986C182-34EC-4101-8BF6-5EB4CB49FFB0}" type="parTrans" cxnId="{D0CC0952-5A62-444F-882B-1946603C1BE7}">
      <dgm:prSet/>
      <dgm:spPr/>
      <dgm:t>
        <a:bodyPr/>
        <a:lstStyle/>
        <a:p>
          <a:endParaRPr lang="en-US"/>
        </a:p>
      </dgm:t>
    </dgm:pt>
    <dgm:pt modelId="{8769EE22-DB44-4D9C-B900-2E7B9136669D}" type="sibTrans" cxnId="{D0CC0952-5A62-444F-882B-1946603C1BE7}">
      <dgm:prSet/>
      <dgm:spPr/>
      <dgm:t>
        <a:bodyPr/>
        <a:lstStyle/>
        <a:p>
          <a:endParaRPr lang="en-US"/>
        </a:p>
      </dgm:t>
    </dgm:pt>
    <dgm:pt modelId="{4E238431-FA52-4F2B-83B3-83D501E27E2A}">
      <dgm:prSet/>
      <dgm:spPr/>
      <dgm:t>
        <a:bodyPr/>
        <a:lstStyle/>
        <a:p>
          <a:pPr>
            <a:lnSpc>
              <a:spcPct val="100000"/>
            </a:lnSpc>
          </a:pPr>
          <a:r>
            <a:rPr lang="nl-BE" err="1"/>
            <a:t>Chosen</a:t>
          </a:r>
          <a:r>
            <a:rPr lang="nl-BE"/>
            <a:t> room</a:t>
          </a:r>
          <a:endParaRPr lang="en-US"/>
        </a:p>
      </dgm:t>
    </dgm:pt>
    <dgm:pt modelId="{00479BCB-9504-4191-B4D3-6443E7CF4790}" type="parTrans" cxnId="{1BF44D4F-6657-4616-AD8B-95385003C1B0}">
      <dgm:prSet/>
      <dgm:spPr/>
      <dgm:t>
        <a:bodyPr/>
        <a:lstStyle/>
        <a:p>
          <a:endParaRPr lang="en-US"/>
        </a:p>
      </dgm:t>
    </dgm:pt>
    <dgm:pt modelId="{BBB4FA08-5717-41AA-B536-40A4A6DAB1CF}" type="sibTrans" cxnId="{1BF44D4F-6657-4616-AD8B-95385003C1B0}">
      <dgm:prSet/>
      <dgm:spPr/>
      <dgm:t>
        <a:bodyPr/>
        <a:lstStyle/>
        <a:p>
          <a:endParaRPr lang="en-US"/>
        </a:p>
      </dgm:t>
    </dgm:pt>
    <dgm:pt modelId="{5FB00AE1-1CD9-47DA-B9FF-56B96AFD93E4}">
      <dgm:prSet/>
      <dgm:spPr/>
      <dgm:t>
        <a:bodyPr/>
        <a:lstStyle/>
        <a:p>
          <a:pPr>
            <a:lnSpc>
              <a:spcPct val="100000"/>
            </a:lnSpc>
          </a:pPr>
          <a:r>
            <a:rPr lang="nl-BE" err="1"/>
            <a:t>Breakfast</a:t>
          </a:r>
          <a:endParaRPr lang="en-US"/>
        </a:p>
      </dgm:t>
    </dgm:pt>
    <dgm:pt modelId="{32AF41A4-201D-4341-8C36-49CEF8BEB32D}" type="parTrans" cxnId="{DBC9574D-6B26-41A6-BD74-17B849276469}">
      <dgm:prSet/>
      <dgm:spPr/>
      <dgm:t>
        <a:bodyPr/>
        <a:lstStyle/>
        <a:p>
          <a:endParaRPr lang="en-US"/>
        </a:p>
      </dgm:t>
    </dgm:pt>
    <dgm:pt modelId="{34C9A903-396B-4EB9-B2D0-F4B67C5A0E7F}" type="sibTrans" cxnId="{DBC9574D-6B26-41A6-BD74-17B849276469}">
      <dgm:prSet/>
      <dgm:spPr/>
      <dgm:t>
        <a:bodyPr/>
        <a:lstStyle/>
        <a:p>
          <a:endParaRPr lang="en-US"/>
        </a:p>
      </dgm:t>
    </dgm:pt>
    <dgm:pt modelId="{1F697E39-87A3-4C74-9552-645B9717AA5F}">
      <dgm:prSet/>
      <dgm:spPr/>
      <dgm:t>
        <a:bodyPr/>
        <a:lstStyle/>
        <a:p>
          <a:pPr>
            <a:lnSpc>
              <a:spcPct val="100000"/>
            </a:lnSpc>
          </a:pPr>
          <a:r>
            <a:rPr lang="nl-BE"/>
            <a:t>Transfer airport – hotel – airport </a:t>
          </a:r>
          <a:endParaRPr lang="en-US"/>
        </a:p>
      </dgm:t>
    </dgm:pt>
    <dgm:pt modelId="{D34F0EA9-CDD9-4D56-BD97-51A00EE2461A}" type="parTrans" cxnId="{54B62C18-6042-4EC7-856C-EC81B0049714}">
      <dgm:prSet/>
      <dgm:spPr/>
      <dgm:t>
        <a:bodyPr/>
        <a:lstStyle/>
        <a:p>
          <a:endParaRPr lang="en-US"/>
        </a:p>
      </dgm:t>
    </dgm:pt>
    <dgm:pt modelId="{87618C50-6EEA-4600-B8F0-77AB97A25203}" type="sibTrans" cxnId="{54B62C18-6042-4EC7-856C-EC81B0049714}">
      <dgm:prSet/>
      <dgm:spPr/>
      <dgm:t>
        <a:bodyPr/>
        <a:lstStyle/>
        <a:p>
          <a:endParaRPr lang="en-US"/>
        </a:p>
      </dgm:t>
    </dgm:pt>
    <dgm:pt modelId="{2B0E9F0F-1EFF-49F7-B27E-10D534B7F18A}">
      <dgm:prSet/>
      <dgm:spPr/>
      <dgm:t>
        <a:bodyPr/>
        <a:lstStyle/>
        <a:p>
          <a:pPr>
            <a:lnSpc>
              <a:spcPct val="100000"/>
            </a:lnSpc>
          </a:pPr>
          <a:r>
            <a:rPr lang="nl-BE"/>
            <a:t>Guided tour by BENY (3 hours)</a:t>
          </a:r>
          <a:endParaRPr lang="en-US"/>
        </a:p>
      </dgm:t>
    </dgm:pt>
    <dgm:pt modelId="{A1BBF785-9F1C-4992-B419-2864EA643795}" type="parTrans" cxnId="{99D8752B-8D42-4536-B900-FA078BB44C63}">
      <dgm:prSet/>
      <dgm:spPr/>
      <dgm:t>
        <a:bodyPr/>
        <a:lstStyle/>
        <a:p>
          <a:endParaRPr lang="en-US"/>
        </a:p>
      </dgm:t>
    </dgm:pt>
    <dgm:pt modelId="{D30F3D4C-6D6F-47C6-9C42-36BD2A41A1DF}" type="sibTrans" cxnId="{99D8752B-8D42-4536-B900-FA078BB44C63}">
      <dgm:prSet/>
      <dgm:spPr/>
      <dgm:t>
        <a:bodyPr/>
        <a:lstStyle/>
        <a:p>
          <a:endParaRPr lang="en-US"/>
        </a:p>
      </dgm:t>
    </dgm:pt>
    <dgm:pt modelId="{695803A2-7144-4221-8DBB-E7CA93CF3635}" type="pres">
      <dgm:prSet presAssocID="{B371DD3E-EE4B-4F9A-B44D-0A740E8D2C60}" presName="root" presStyleCnt="0">
        <dgm:presLayoutVars>
          <dgm:dir/>
          <dgm:resizeHandles val="exact"/>
        </dgm:presLayoutVars>
      </dgm:prSet>
      <dgm:spPr/>
    </dgm:pt>
    <dgm:pt modelId="{1BDBFF73-4D9F-4B6E-92B5-3C27455A4FE0}" type="pres">
      <dgm:prSet presAssocID="{3857B5F9-089D-44F8-9BD0-B051A0060EB0}" presName="compNode" presStyleCnt="0"/>
      <dgm:spPr/>
    </dgm:pt>
    <dgm:pt modelId="{00130BBB-D9D4-4664-95AB-21CAB4C22292}" type="pres">
      <dgm:prSet presAssocID="{3857B5F9-089D-44F8-9BD0-B051A0060EB0}" presName="bgRect" presStyleLbl="bgShp" presStyleIdx="0" presStyleCnt="4"/>
      <dgm:spPr/>
    </dgm:pt>
    <dgm:pt modelId="{5011CFF0-C073-4489-9BC3-F293BF0411F2}" type="pres">
      <dgm:prSet presAssocID="{3857B5F9-089D-44F8-9BD0-B051A0060EB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irplane"/>
        </a:ext>
      </dgm:extLst>
    </dgm:pt>
    <dgm:pt modelId="{CF22B2E6-B95C-4E64-B59A-9B42FA3F752C}" type="pres">
      <dgm:prSet presAssocID="{3857B5F9-089D-44F8-9BD0-B051A0060EB0}" presName="spaceRect" presStyleCnt="0"/>
      <dgm:spPr/>
    </dgm:pt>
    <dgm:pt modelId="{5E488A16-4D78-4A1F-997D-8557A8CC0FC7}" type="pres">
      <dgm:prSet presAssocID="{3857B5F9-089D-44F8-9BD0-B051A0060EB0}" presName="parTx" presStyleLbl="revTx" presStyleIdx="0" presStyleCnt="5">
        <dgm:presLayoutVars>
          <dgm:chMax val="0"/>
          <dgm:chPref val="0"/>
        </dgm:presLayoutVars>
      </dgm:prSet>
      <dgm:spPr/>
    </dgm:pt>
    <dgm:pt modelId="{A8BF1557-0925-448D-BF03-9F6E40BC5A9D}" type="pres">
      <dgm:prSet presAssocID="{D230545B-E0DB-49FE-A8EB-7B6EA600CBC5}" presName="sibTrans" presStyleCnt="0"/>
      <dgm:spPr/>
    </dgm:pt>
    <dgm:pt modelId="{946E08BD-F510-4FF4-BA0C-B50086F304A8}" type="pres">
      <dgm:prSet presAssocID="{E2B78DB4-0FE3-4223-8E69-53D429429C53}" presName="compNode" presStyleCnt="0"/>
      <dgm:spPr/>
    </dgm:pt>
    <dgm:pt modelId="{C410ECC0-DAEC-45C0-98C3-C7EF81A75035}" type="pres">
      <dgm:prSet presAssocID="{E2B78DB4-0FE3-4223-8E69-53D429429C53}" presName="bgRect" presStyleLbl="bgShp" presStyleIdx="1" presStyleCnt="4"/>
      <dgm:spPr/>
    </dgm:pt>
    <dgm:pt modelId="{515488F6-2E69-40E9-A9DF-A0A3C42917D4}" type="pres">
      <dgm:prSet presAssocID="{E2B78DB4-0FE3-4223-8E69-53D429429C5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ed"/>
        </a:ext>
      </dgm:extLst>
    </dgm:pt>
    <dgm:pt modelId="{E27C5D93-90F3-4D9E-AAC2-07C730FF0C38}" type="pres">
      <dgm:prSet presAssocID="{E2B78DB4-0FE3-4223-8E69-53D429429C53}" presName="spaceRect" presStyleCnt="0"/>
      <dgm:spPr/>
    </dgm:pt>
    <dgm:pt modelId="{8334940F-3E86-4301-9689-A1894DC82A9D}" type="pres">
      <dgm:prSet presAssocID="{E2B78DB4-0FE3-4223-8E69-53D429429C53}" presName="parTx" presStyleLbl="revTx" presStyleIdx="1" presStyleCnt="5">
        <dgm:presLayoutVars>
          <dgm:chMax val="0"/>
          <dgm:chPref val="0"/>
        </dgm:presLayoutVars>
      </dgm:prSet>
      <dgm:spPr/>
    </dgm:pt>
    <dgm:pt modelId="{6FB70738-3895-4048-911E-99A48BFC8556}" type="pres">
      <dgm:prSet presAssocID="{E2B78DB4-0FE3-4223-8E69-53D429429C53}" presName="desTx" presStyleLbl="revTx" presStyleIdx="2" presStyleCnt="5">
        <dgm:presLayoutVars/>
      </dgm:prSet>
      <dgm:spPr/>
    </dgm:pt>
    <dgm:pt modelId="{4D785A31-5119-45D2-96DA-AEF18D689462}" type="pres">
      <dgm:prSet presAssocID="{86C62194-56EE-4101-9409-46C2C13E0512}" presName="sibTrans" presStyleCnt="0"/>
      <dgm:spPr/>
    </dgm:pt>
    <dgm:pt modelId="{A26AB65E-C616-4895-AC36-C63B76302221}" type="pres">
      <dgm:prSet presAssocID="{1F697E39-87A3-4C74-9552-645B9717AA5F}" presName="compNode" presStyleCnt="0"/>
      <dgm:spPr/>
    </dgm:pt>
    <dgm:pt modelId="{868C9CBB-B677-4AE8-8672-4C6DBDA436B0}" type="pres">
      <dgm:prSet presAssocID="{1F697E39-87A3-4C74-9552-645B9717AA5F}" presName="bgRect" presStyleLbl="bgShp" presStyleIdx="2" presStyleCnt="4"/>
      <dgm:spPr/>
    </dgm:pt>
    <dgm:pt modelId="{71A6D1BD-0E39-45EA-AE1E-F81C21D23F66}" type="pres">
      <dgm:prSet presAssocID="{1F697E39-87A3-4C74-9552-645B9717AA5F}" presName="iconRect" presStyleLbl="node1" presStyleIdx="2" presStyleCnt="4"/>
      <dgm:spPr>
        <a:blipFill rotWithShape="1">
          <a:blip xmlns:r="http://schemas.openxmlformats.org/officeDocument/2006/relationships" r:embed="rId5"/>
          <a:srcRect/>
          <a:stretch>
            <a:fillRect/>
          </a:stretch>
        </a:blipFill>
        <a:ln>
          <a:noFill/>
        </a:ln>
      </dgm:spPr>
    </dgm:pt>
    <dgm:pt modelId="{7DC0B139-E2F1-482E-A8A0-658ABF191E3A}" type="pres">
      <dgm:prSet presAssocID="{1F697E39-87A3-4C74-9552-645B9717AA5F}" presName="spaceRect" presStyleCnt="0"/>
      <dgm:spPr/>
    </dgm:pt>
    <dgm:pt modelId="{137E3733-085B-4297-BC02-97207311476E}" type="pres">
      <dgm:prSet presAssocID="{1F697E39-87A3-4C74-9552-645B9717AA5F}" presName="parTx" presStyleLbl="revTx" presStyleIdx="3" presStyleCnt="5">
        <dgm:presLayoutVars>
          <dgm:chMax val="0"/>
          <dgm:chPref val="0"/>
        </dgm:presLayoutVars>
      </dgm:prSet>
      <dgm:spPr/>
    </dgm:pt>
    <dgm:pt modelId="{FDD9DD01-5D4D-472A-9472-24D1C8B7A7F2}" type="pres">
      <dgm:prSet presAssocID="{87618C50-6EEA-4600-B8F0-77AB97A25203}" presName="sibTrans" presStyleCnt="0"/>
      <dgm:spPr/>
    </dgm:pt>
    <dgm:pt modelId="{FD6268D7-5FD2-40A6-995D-EBF4540881A6}" type="pres">
      <dgm:prSet presAssocID="{2B0E9F0F-1EFF-49F7-B27E-10D534B7F18A}" presName="compNode" presStyleCnt="0"/>
      <dgm:spPr/>
    </dgm:pt>
    <dgm:pt modelId="{0DFC4E52-321F-417E-B8A4-4C9B71D44A6F}" type="pres">
      <dgm:prSet presAssocID="{2B0E9F0F-1EFF-49F7-B27E-10D534B7F18A}" presName="bgRect" presStyleLbl="bgShp" presStyleIdx="3" presStyleCnt="4"/>
      <dgm:spPr/>
    </dgm:pt>
    <dgm:pt modelId="{4B517F67-E00B-4FAD-8D0D-7B75605600DC}" type="pres">
      <dgm:prSet presAssocID="{2B0E9F0F-1EFF-49F7-B27E-10D534B7F18A}" presName="iconRect" presStyleLbl="node1" presStyleIdx="3" presStyleCnt="4"/>
      <dgm:spPr>
        <a:blipFill rotWithShape="1">
          <a:blip xmlns:r="http://schemas.openxmlformats.org/officeDocument/2006/relationships" r:embed="rId5"/>
          <a:srcRect/>
          <a:stretch>
            <a:fillRect/>
          </a:stretch>
        </a:blipFill>
        <a:ln>
          <a:noFill/>
        </a:ln>
      </dgm:spPr>
    </dgm:pt>
    <dgm:pt modelId="{7190557F-2929-455A-B0EB-505859F4F753}" type="pres">
      <dgm:prSet presAssocID="{2B0E9F0F-1EFF-49F7-B27E-10D534B7F18A}" presName="spaceRect" presStyleCnt="0"/>
      <dgm:spPr/>
    </dgm:pt>
    <dgm:pt modelId="{19622000-7D29-49F3-BD6E-C21F616F1E46}" type="pres">
      <dgm:prSet presAssocID="{2B0E9F0F-1EFF-49F7-B27E-10D534B7F18A}" presName="parTx" presStyleLbl="revTx" presStyleIdx="4" presStyleCnt="5">
        <dgm:presLayoutVars>
          <dgm:chMax val="0"/>
          <dgm:chPref val="0"/>
        </dgm:presLayoutVars>
      </dgm:prSet>
      <dgm:spPr/>
    </dgm:pt>
  </dgm:ptLst>
  <dgm:cxnLst>
    <dgm:cxn modelId="{5E6CA816-D4E2-4134-AE6F-C1796C897438}" type="presOf" srcId="{1F697E39-87A3-4C74-9552-645B9717AA5F}" destId="{137E3733-085B-4297-BC02-97207311476E}" srcOrd="0" destOrd="0" presId="urn:microsoft.com/office/officeart/2018/2/layout/IconVerticalSolidList"/>
    <dgm:cxn modelId="{54B62C18-6042-4EC7-856C-EC81B0049714}" srcId="{B371DD3E-EE4B-4F9A-B44D-0A740E8D2C60}" destId="{1F697E39-87A3-4C74-9552-645B9717AA5F}" srcOrd="2" destOrd="0" parTransId="{D34F0EA9-CDD9-4D56-BD97-51A00EE2461A}" sibTransId="{87618C50-6EEA-4600-B8F0-77AB97A25203}"/>
    <dgm:cxn modelId="{99D8752B-8D42-4536-B900-FA078BB44C63}" srcId="{B371DD3E-EE4B-4F9A-B44D-0A740E8D2C60}" destId="{2B0E9F0F-1EFF-49F7-B27E-10D534B7F18A}" srcOrd="3" destOrd="0" parTransId="{A1BBF785-9F1C-4992-B419-2864EA643795}" sibTransId="{D30F3D4C-6D6F-47C6-9C42-36BD2A41A1DF}"/>
    <dgm:cxn modelId="{CFB5E544-2815-49A1-BDD4-B417F04732B7}" type="presOf" srcId="{4E238431-FA52-4F2B-83B3-83D501E27E2A}" destId="{6FB70738-3895-4048-911E-99A48BFC8556}" srcOrd="0" destOrd="1" presId="urn:microsoft.com/office/officeart/2018/2/layout/IconVerticalSolidList"/>
    <dgm:cxn modelId="{DBC9574D-6B26-41A6-BD74-17B849276469}" srcId="{E2B78DB4-0FE3-4223-8E69-53D429429C53}" destId="{5FB00AE1-1CD9-47DA-B9FF-56B96AFD93E4}" srcOrd="2" destOrd="0" parTransId="{32AF41A4-201D-4341-8C36-49CEF8BEB32D}" sibTransId="{34C9A903-396B-4EB9-B2D0-F4B67C5A0E7F}"/>
    <dgm:cxn modelId="{1BF44D4F-6657-4616-AD8B-95385003C1B0}" srcId="{E2B78DB4-0FE3-4223-8E69-53D429429C53}" destId="{4E238431-FA52-4F2B-83B3-83D501E27E2A}" srcOrd="1" destOrd="0" parTransId="{00479BCB-9504-4191-B4D3-6443E7CF4790}" sibTransId="{BBB4FA08-5717-41AA-B536-40A4A6DAB1CF}"/>
    <dgm:cxn modelId="{D0CC0952-5A62-444F-882B-1946603C1BE7}" srcId="{E2B78DB4-0FE3-4223-8E69-53D429429C53}" destId="{DEB2E003-D5D2-429A-9F58-20845ACB23B6}" srcOrd="0" destOrd="0" parTransId="{5986C182-34EC-4101-8BF6-5EB4CB49FFB0}" sibTransId="{8769EE22-DB44-4D9C-B900-2E7B9136669D}"/>
    <dgm:cxn modelId="{A3390F95-E9B6-4AF4-8227-85066B82D982}" type="presOf" srcId="{E2B78DB4-0FE3-4223-8E69-53D429429C53}" destId="{8334940F-3E86-4301-9689-A1894DC82A9D}" srcOrd="0" destOrd="0" presId="urn:microsoft.com/office/officeart/2018/2/layout/IconVerticalSolidList"/>
    <dgm:cxn modelId="{AB0A229A-5BB7-47CE-8729-060D12F77BED}" srcId="{B371DD3E-EE4B-4F9A-B44D-0A740E8D2C60}" destId="{3857B5F9-089D-44F8-9BD0-B051A0060EB0}" srcOrd="0" destOrd="0" parTransId="{463721A4-59EF-436F-ADD0-B1CE27E0D22E}" sibTransId="{D230545B-E0DB-49FE-A8EB-7B6EA600CBC5}"/>
    <dgm:cxn modelId="{717DC89A-9BD1-48F1-B258-9687FBFC7FAA}" type="presOf" srcId="{DEB2E003-D5D2-429A-9F58-20845ACB23B6}" destId="{6FB70738-3895-4048-911E-99A48BFC8556}" srcOrd="0" destOrd="0" presId="urn:microsoft.com/office/officeart/2018/2/layout/IconVerticalSolidList"/>
    <dgm:cxn modelId="{6E1241B3-F2DD-4B0A-8CB5-033A45906FB2}" type="presOf" srcId="{B371DD3E-EE4B-4F9A-B44D-0A740E8D2C60}" destId="{695803A2-7144-4221-8DBB-E7CA93CF3635}" srcOrd="0" destOrd="0" presId="urn:microsoft.com/office/officeart/2018/2/layout/IconVerticalSolidList"/>
    <dgm:cxn modelId="{E217EEB7-BF61-4457-AB06-4E6A0ED3B2BA}" type="presOf" srcId="{5FB00AE1-1CD9-47DA-B9FF-56B96AFD93E4}" destId="{6FB70738-3895-4048-911E-99A48BFC8556}" srcOrd="0" destOrd="2" presId="urn:microsoft.com/office/officeart/2018/2/layout/IconVerticalSolidList"/>
    <dgm:cxn modelId="{252D7FBD-2ACA-436C-AE66-EEFA105C0F6B}" type="presOf" srcId="{3857B5F9-089D-44F8-9BD0-B051A0060EB0}" destId="{5E488A16-4D78-4A1F-997D-8557A8CC0FC7}" srcOrd="0" destOrd="0" presId="urn:microsoft.com/office/officeart/2018/2/layout/IconVerticalSolidList"/>
    <dgm:cxn modelId="{A25569D4-A3AB-4F33-9F88-4B33DEE37921}" srcId="{B371DD3E-EE4B-4F9A-B44D-0A740E8D2C60}" destId="{E2B78DB4-0FE3-4223-8E69-53D429429C53}" srcOrd="1" destOrd="0" parTransId="{491D993A-481B-4677-BB43-6BF7DC0F2CEE}" sibTransId="{86C62194-56EE-4101-9409-46C2C13E0512}"/>
    <dgm:cxn modelId="{92C73BEF-FD63-4356-99A2-021D6E6E4FC6}" type="presOf" srcId="{2B0E9F0F-1EFF-49F7-B27E-10D534B7F18A}" destId="{19622000-7D29-49F3-BD6E-C21F616F1E46}" srcOrd="0" destOrd="0" presId="urn:microsoft.com/office/officeart/2018/2/layout/IconVerticalSolidList"/>
    <dgm:cxn modelId="{72445FFA-1499-4C12-8FC0-655938CCD0C9}" type="presParOf" srcId="{695803A2-7144-4221-8DBB-E7CA93CF3635}" destId="{1BDBFF73-4D9F-4B6E-92B5-3C27455A4FE0}" srcOrd="0" destOrd="0" presId="urn:microsoft.com/office/officeart/2018/2/layout/IconVerticalSolidList"/>
    <dgm:cxn modelId="{FCF37CBE-A57A-45F6-897A-C69769224395}" type="presParOf" srcId="{1BDBFF73-4D9F-4B6E-92B5-3C27455A4FE0}" destId="{00130BBB-D9D4-4664-95AB-21CAB4C22292}" srcOrd="0" destOrd="0" presId="urn:microsoft.com/office/officeart/2018/2/layout/IconVerticalSolidList"/>
    <dgm:cxn modelId="{28176690-56E6-447E-9E27-E7736DB12C06}" type="presParOf" srcId="{1BDBFF73-4D9F-4B6E-92B5-3C27455A4FE0}" destId="{5011CFF0-C073-4489-9BC3-F293BF0411F2}" srcOrd="1" destOrd="0" presId="urn:microsoft.com/office/officeart/2018/2/layout/IconVerticalSolidList"/>
    <dgm:cxn modelId="{C7DC4441-CAE6-4A67-B977-C72B3F1154E9}" type="presParOf" srcId="{1BDBFF73-4D9F-4B6E-92B5-3C27455A4FE0}" destId="{CF22B2E6-B95C-4E64-B59A-9B42FA3F752C}" srcOrd="2" destOrd="0" presId="urn:microsoft.com/office/officeart/2018/2/layout/IconVerticalSolidList"/>
    <dgm:cxn modelId="{C59631BA-45DE-4062-AE47-AA843527C502}" type="presParOf" srcId="{1BDBFF73-4D9F-4B6E-92B5-3C27455A4FE0}" destId="{5E488A16-4D78-4A1F-997D-8557A8CC0FC7}" srcOrd="3" destOrd="0" presId="urn:microsoft.com/office/officeart/2018/2/layout/IconVerticalSolidList"/>
    <dgm:cxn modelId="{971C0CB6-5D8D-4ECB-BE7A-680D1699AF15}" type="presParOf" srcId="{695803A2-7144-4221-8DBB-E7CA93CF3635}" destId="{A8BF1557-0925-448D-BF03-9F6E40BC5A9D}" srcOrd="1" destOrd="0" presId="urn:microsoft.com/office/officeart/2018/2/layout/IconVerticalSolidList"/>
    <dgm:cxn modelId="{9AFDAB64-1C3D-4FB0-8307-929524654876}" type="presParOf" srcId="{695803A2-7144-4221-8DBB-E7CA93CF3635}" destId="{946E08BD-F510-4FF4-BA0C-B50086F304A8}" srcOrd="2" destOrd="0" presId="urn:microsoft.com/office/officeart/2018/2/layout/IconVerticalSolidList"/>
    <dgm:cxn modelId="{638F757A-7F6E-4D3F-86FE-B457629D4065}" type="presParOf" srcId="{946E08BD-F510-4FF4-BA0C-B50086F304A8}" destId="{C410ECC0-DAEC-45C0-98C3-C7EF81A75035}" srcOrd="0" destOrd="0" presId="urn:microsoft.com/office/officeart/2018/2/layout/IconVerticalSolidList"/>
    <dgm:cxn modelId="{563183DC-44E1-46F1-8A10-DA02CF7058F6}" type="presParOf" srcId="{946E08BD-F510-4FF4-BA0C-B50086F304A8}" destId="{515488F6-2E69-40E9-A9DF-A0A3C42917D4}" srcOrd="1" destOrd="0" presId="urn:microsoft.com/office/officeart/2018/2/layout/IconVerticalSolidList"/>
    <dgm:cxn modelId="{6FB05159-E370-4B0B-A0F9-5FD21FEC30DE}" type="presParOf" srcId="{946E08BD-F510-4FF4-BA0C-B50086F304A8}" destId="{E27C5D93-90F3-4D9E-AAC2-07C730FF0C38}" srcOrd="2" destOrd="0" presId="urn:microsoft.com/office/officeart/2018/2/layout/IconVerticalSolidList"/>
    <dgm:cxn modelId="{F7669611-6B97-4260-A2C4-00094EEF13F5}" type="presParOf" srcId="{946E08BD-F510-4FF4-BA0C-B50086F304A8}" destId="{8334940F-3E86-4301-9689-A1894DC82A9D}" srcOrd="3" destOrd="0" presId="urn:microsoft.com/office/officeart/2018/2/layout/IconVerticalSolidList"/>
    <dgm:cxn modelId="{7918DF8D-3C6D-4276-9EC5-AD2C707D7711}" type="presParOf" srcId="{946E08BD-F510-4FF4-BA0C-B50086F304A8}" destId="{6FB70738-3895-4048-911E-99A48BFC8556}" srcOrd="4" destOrd="0" presId="urn:microsoft.com/office/officeart/2018/2/layout/IconVerticalSolidList"/>
    <dgm:cxn modelId="{BF4D4B3F-94A4-40D6-9D29-C92850C56AF6}" type="presParOf" srcId="{695803A2-7144-4221-8DBB-E7CA93CF3635}" destId="{4D785A31-5119-45D2-96DA-AEF18D689462}" srcOrd="3" destOrd="0" presId="urn:microsoft.com/office/officeart/2018/2/layout/IconVerticalSolidList"/>
    <dgm:cxn modelId="{CA007276-0903-4576-BD7E-D2469844CFAD}" type="presParOf" srcId="{695803A2-7144-4221-8DBB-E7CA93CF3635}" destId="{A26AB65E-C616-4895-AC36-C63B76302221}" srcOrd="4" destOrd="0" presId="urn:microsoft.com/office/officeart/2018/2/layout/IconVerticalSolidList"/>
    <dgm:cxn modelId="{476C2B86-2896-43DA-A25C-3D530087F6E4}" type="presParOf" srcId="{A26AB65E-C616-4895-AC36-C63B76302221}" destId="{868C9CBB-B677-4AE8-8672-4C6DBDA436B0}" srcOrd="0" destOrd="0" presId="urn:microsoft.com/office/officeart/2018/2/layout/IconVerticalSolidList"/>
    <dgm:cxn modelId="{74CCE452-C451-420C-A413-055E54A741BA}" type="presParOf" srcId="{A26AB65E-C616-4895-AC36-C63B76302221}" destId="{71A6D1BD-0E39-45EA-AE1E-F81C21D23F66}" srcOrd="1" destOrd="0" presId="urn:microsoft.com/office/officeart/2018/2/layout/IconVerticalSolidList"/>
    <dgm:cxn modelId="{7CDE8620-413C-484C-A286-9A60E9BAFA33}" type="presParOf" srcId="{A26AB65E-C616-4895-AC36-C63B76302221}" destId="{7DC0B139-E2F1-482E-A8A0-658ABF191E3A}" srcOrd="2" destOrd="0" presId="urn:microsoft.com/office/officeart/2018/2/layout/IconVerticalSolidList"/>
    <dgm:cxn modelId="{FA6A45D7-12AA-4B69-AAC3-62BCB09A9404}" type="presParOf" srcId="{A26AB65E-C616-4895-AC36-C63B76302221}" destId="{137E3733-085B-4297-BC02-97207311476E}" srcOrd="3" destOrd="0" presId="urn:microsoft.com/office/officeart/2018/2/layout/IconVerticalSolidList"/>
    <dgm:cxn modelId="{14638A8E-C662-4704-933E-3090B600DFF0}" type="presParOf" srcId="{695803A2-7144-4221-8DBB-E7CA93CF3635}" destId="{FDD9DD01-5D4D-472A-9472-24D1C8B7A7F2}" srcOrd="5" destOrd="0" presId="urn:microsoft.com/office/officeart/2018/2/layout/IconVerticalSolidList"/>
    <dgm:cxn modelId="{9CD6E41A-FB4D-4439-B06B-A7A17E1F5F21}" type="presParOf" srcId="{695803A2-7144-4221-8DBB-E7CA93CF3635}" destId="{FD6268D7-5FD2-40A6-995D-EBF4540881A6}" srcOrd="6" destOrd="0" presId="urn:microsoft.com/office/officeart/2018/2/layout/IconVerticalSolidList"/>
    <dgm:cxn modelId="{542B156D-F8EE-4B68-8006-F5489F6E28EC}" type="presParOf" srcId="{FD6268D7-5FD2-40A6-995D-EBF4540881A6}" destId="{0DFC4E52-321F-417E-B8A4-4C9B71D44A6F}" srcOrd="0" destOrd="0" presId="urn:microsoft.com/office/officeart/2018/2/layout/IconVerticalSolidList"/>
    <dgm:cxn modelId="{6FE6B8B4-4416-4F8F-8587-030A19C8F50C}" type="presParOf" srcId="{FD6268D7-5FD2-40A6-995D-EBF4540881A6}" destId="{4B517F67-E00B-4FAD-8D0D-7B75605600DC}" srcOrd="1" destOrd="0" presId="urn:microsoft.com/office/officeart/2018/2/layout/IconVerticalSolidList"/>
    <dgm:cxn modelId="{8A1B80CF-61A6-4C17-95CB-B0E98FF389C2}" type="presParOf" srcId="{FD6268D7-5FD2-40A6-995D-EBF4540881A6}" destId="{7190557F-2929-455A-B0EB-505859F4F753}" srcOrd="2" destOrd="0" presId="urn:microsoft.com/office/officeart/2018/2/layout/IconVerticalSolidList"/>
    <dgm:cxn modelId="{8FA562B3-BAA9-4C37-84B8-91D6858B3F54}" type="presParOf" srcId="{FD6268D7-5FD2-40A6-995D-EBF4540881A6}" destId="{19622000-7D29-49F3-BD6E-C21F616F1E4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A78280-4B3E-48E7-BD58-94602C245167}" type="doc">
      <dgm:prSet loTypeId="urn:microsoft.com/office/officeart/2018/5/layout/IconCircleLabelList" loCatId="icon" qsTypeId="urn:microsoft.com/office/officeart/2005/8/quickstyle/simple1" qsCatId="simple" csTypeId="urn:microsoft.com/office/officeart/2005/8/colors/accent0_3" csCatId="mainScheme" phldr="1"/>
      <dgm:spPr/>
      <dgm:t>
        <a:bodyPr/>
        <a:lstStyle/>
        <a:p>
          <a:endParaRPr lang="en-US"/>
        </a:p>
      </dgm:t>
    </dgm:pt>
    <dgm:pt modelId="{11263FCE-C68E-499C-B455-61177A0C11DB}">
      <dgm:prSet/>
      <dgm:spPr/>
      <dgm:t>
        <a:bodyPr/>
        <a:lstStyle/>
        <a:p>
          <a:pPr>
            <a:lnSpc>
              <a:spcPct val="100000"/>
            </a:lnSpc>
            <a:defRPr cap="all"/>
          </a:pPr>
          <a:r>
            <a:rPr lang="nl-BE"/>
            <a:t>Lunch &amp; dinner</a:t>
          </a:r>
          <a:endParaRPr lang="en-US"/>
        </a:p>
      </dgm:t>
    </dgm:pt>
    <dgm:pt modelId="{A60AB8FE-D12B-4BE3-A66E-B76FDEF4D5E0}" type="parTrans" cxnId="{910DB9FC-6FD9-4374-9859-77720F07324A}">
      <dgm:prSet/>
      <dgm:spPr/>
      <dgm:t>
        <a:bodyPr/>
        <a:lstStyle/>
        <a:p>
          <a:endParaRPr lang="en-US"/>
        </a:p>
      </dgm:t>
    </dgm:pt>
    <dgm:pt modelId="{DDFA3C04-54FE-4904-9B5C-C1D5AFE6665D}" type="sibTrans" cxnId="{910DB9FC-6FD9-4374-9859-77720F07324A}">
      <dgm:prSet/>
      <dgm:spPr/>
      <dgm:t>
        <a:bodyPr/>
        <a:lstStyle/>
        <a:p>
          <a:pPr>
            <a:lnSpc>
              <a:spcPct val="100000"/>
            </a:lnSpc>
          </a:pPr>
          <a:endParaRPr lang="en-US"/>
        </a:p>
      </dgm:t>
    </dgm:pt>
    <dgm:pt modelId="{804868DC-4B4E-45ED-AC46-67F180524F7F}">
      <dgm:prSet/>
      <dgm:spPr/>
      <dgm:t>
        <a:bodyPr/>
        <a:lstStyle/>
        <a:p>
          <a:pPr>
            <a:lnSpc>
              <a:spcPct val="100000"/>
            </a:lnSpc>
            <a:defRPr cap="all"/>
          </a:pPr>
          <a:r>
            <a:rPr lang="nl-BE"/>
            <a:t>Entrance tickets for attractions</a:t>
          </a:r>
          <a:endParaRPr lang="en-US"/>
        </a:p>
      </dgm:t>
    </dgm:pt>
    <dgm:pt modelId="{0506A53C-7958-478E-8924-827AC16DF1D2}" type="parTrans" cxnId="{4C0609D0-9DCA-43B1-9B08-0C67CB53828D}">
      <dgm:prSet/>
      <dgm:spPr/>
      <dgm:t>
        <a:bodyPr/>
        <a:lstStyle/>
        <a:p>
          <a:endParaRPr lang="en-US"/>
        </a:p>
      </dgm:t>
    </dgm:pt>
    <dgm:pt modelId="{D7B06052-AC1D-4ABE-B85C-2C9FF51CAEFC}" type="sibTrans" cxnId="{4C0609D0-9DCA-43B1-9B08-0C67CB53828D}">
      <dgm:prSet/>
      <dgm:spPr/>
      <dgm:t>
        <a:bodyPr/>
        <a:lstStyle/>
        <a:p>
          <a:pPr>
            <a:lnSpc>
              <a:spcPct val="100000"/>
            </a:lnSpc>
          </a:pPr>
          <a:endParaRPr lang="en-US"/>
        </a:p>
      </dgm:t>
    </dgm:pt>
    <dgm:pt modelId="{06784FE9-4965-4EF8-B573-58DB5299A3F9}">
      <dgm:prSet/>
      <dgm:spPr/>
      <dgm:t>
        <a:bodyPr/>
        <a:lstStyle/>
        <a:p>
          <a:pPr>
            <a:lnSpc>
              <a:spcPct val="100000"/>
            </a:lnSpc>
            <a:defRPr cap="all"/>
          </a:pPr>
          <a:r>
            <a:rPr lang="nl-BE" err="1"/>
            <a:t>Local</a:t>
          </a:r>
          <a:endParaRPr lang="nl-BE"/>
        </a:p>
        <a:p>
          <a:pPr>
            <a:lnSpc>
              <a:spcPct val="100000"/>
            </a:lnSpc>
            <a:defRPr cap="all"/>
          </a:pPr>
          <a:r>
            <a:rPr lang="nl-BE"/>
            <a:t>Transportation</a:t>
          </a:r>
          <a:endParaRPr lang="en-US"/>
        </a:p>
      </dgm:t>
    </dgm:pt>
    <dgm:pt modelId="{485D3B26-EA8B-4B1D-9568-C77CC61DA751}" type="parTrans" cxnId="{23086C84-5D4D-4A33-8F6A-872DA29F01FF}">
      <dgm:prSet/>
      <dgm:spPr/>
      <dgm:t>
        <a:bodyPr/>
        <a:lstStyle/>
        <a:p>
          <a:endParaRPr lang="en-US"/>
        </a:p>
      </dgm:t>
    </dgm:pt>
    <dgm:pt modelId="{6542000E-2AD8-4882-8C18-9E830BEFA254}" type="sibTrans" cxnId="{23086C84-5D4D-4A33-8F6A-872DA29F01FF}">
      <dgm:prSet/>
      <dgm:spPr/>
      <dgm:t>
        <a:bodyPr/>
        <a:lstStyle/>
        <a:p>
          <a:pPr>
            <a:lnSpc>
              <a:spcPct val="100000"/>
            </a:lnSpc>
          </a:pPr>
          <a:endParaRPr lang="en-US"/>
        </a:p>
      </dgm:t>
    </dgm:pt>
    <dgm:pt modelId="{1EE1FFE7-CB25-4957-A7C2-FEF0F3565978}">
      <dgm:prSet/>
      <dgm:spPr/>
      <dgm:t>
        <a:bodyPr/>
        <a:lstStyle/>
        <a:p>
          <a:pPr>
            <a:lnSpc>
              <a:spcPct val="100000"/>
            </a:lnSpc>
            <a:defRPr cap="all"/>
          </a:pPr>
          <a:r>
            <a:rPr lang="nl-BE"/>
            <a:t>Personal expenses</a:t>
          </a:r>
          <a:endParaRPr lang="en-US"/>
        </a:p>
      </dgm:t>
    </dgm:pt>
    <dgm:pt modelId="{3CC940E9-3C1F-43C3-95BC-236B0357BC63}" type="parTrans" cxnId="{641BFD69-CA02-488E-94BA-3FC253D6F068}">
      <dgm:prSet/>
      <dgm:spPr/>
      <dgm:t>
        <a:bodyPr/>
        <a:lstStyle/>
        <a:p>
          <a:endParaRPr lang="en-US"/>
        </a:p>
      </dgm:t>
    </dgm:pt>
    <dgm:pt modelId="{7A0F2A5A-33A0-418F-9E39-638B323246C3}" type="sibTrans" cxnId="{641BFD69-CA02-488E-94BA-3FC253D6F068}">
      <dgm:prSet/>
      <dgm:spPr/>
      <dgm:t>
        <a:bodyPr/>
        <a:lstStyle/>
        <a:p>
          <a:pPr>
            <a:lnSpc>
              <a:spcPct val="100000"/>
            </a:lnSpc>
          </a:pPr>
          <a:endParaRPr lang="en-US"/>
        </a:p>
      </dgm:t>
    </dgm:pt>
    <dgm:pt modelId="{79CD8D3D-E5C2-480C-A498-7611E302BF8F}">
      <dgm:prSet/>
      <dgm:spPr/>
      <dgm:t>
        <a:bodyPr/>
        <a:lstStyle/>
        <a:p>
          <a:pPr>
            <a:lnSpc>
              <a:spcPct val="100000"/>
            </a:lnSpc>
            <a:defRPr cap="all"/>
          </a:pPr>
          <a:r>
            <a:rPr lang="nl-BE"/>
            <a:t>Insurance</a:t>
          </a:r>
        </a:p>
        <a:p>
          <a:pPr>
            <a:defRPr cap="all"/>
          </a:pPr>
          <a:endParaRPr lang="en-US"/>
        </a:p>
      </dgm:t>
    </dgm:pt>
    <dgm:pt modelId="{7083950D-8073-47A2-AAAD-CDACA502655A}" type="parTrans" cxnId="{759A0571-32F1-468E-A69E-607F54828627}">
      <dgm:prSet/>
      <dgm:spPr/>
      <dgm:t>
        <a:bodyPr/>
        <a:lstStyle/>
        <a:p>
          <a:endParaRPr lang="en-US"/>
        </a:p>
      </dgm:t>
    </dgm:pt>
    <dgm:pt modelId="{745024DE-EED4-4362-9D0A-89CC2F8235A9}" type="sibTrans" cxnId="{759A0571-32F1-468E-A69E-607F54828627}">
      <dgm:prSet/>
      <dgm:spPr/>
      <dgm:t>
        <a:bodyPr/>
        <a:lstStyle/>
        <a:p>
          <a:endParaRPr lang="en-US"/>
        </a:p>
      </dgm:t>
    </dgm:pt>
    <dgm:pt modelId="{763EDC9D-7820-4877-8BC3-025C68282424}" type="pres">
      <dgm:prSet presAssocID="{B5A78280-4B3E-48E7-BD58-94602C245167}" presName="root" presStyleCnt="0">
        <dgm:presLayoutVars>
          <dgm:dir/>
          <dgm:resizeHandles val="exact"/>
        </dgm:presLayoutVars>
      </dgm:prSet>
      <dgm:spPr/>
    </dgm:pt>
    <dgm:pt modelId="{0230C909-B20C-4CE9-8CA2-047EC62B8161}" type="pres">
      <dgm:prSet presAssocID="{11263FCE-C68E-499C-B455-61177A0C11DB}" presName="compNode" presStyleCnt="0"/>
      <dgm:spPr/>
    </dgm:pt>
    <dgm:pt modelId="{FDA2D792-FEBC-4F1D-A99A-266E61AFC31F}" type="pres">
      <dgm:prSet presAssocID="{11263FCE-C68E-499C-B455-61177A0C11DB}" presName="iconBgRect" presStyleLbl="bgShp" presStyleIdx="0" presStyleCnt="5"/>
      <dgm:spPr/>
    </dgm:pt>
    <dgm:pt modelId="{36B1804F-C3A3-4D55-BE2C-FA8384352D49}" type="pres">
      <dgm:prSet presAssocID="{11263FCE-C68E-499C-B455-61177A0C11DB}"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erson Eating"/>
        </a:ext>
      </dgm:extLst>
    </dgm:pt>
    <dgm:pt modelId="{B6E813F4-E30D-4EA4-BD80-DDA2C3AA4BF0}" type="pres">
      <dgm:prSet presAssocID="{11263FCE-C68E-499C-B455-61177A0C11DB}" presName="spaceRect" presStyleCnt="0"/>
      <dgm:spPr/>
    </dgm:pt>
    <dgm:pt modelId="{65EFDEE7-85B9-46DD-A3EB-DD606A309B2F}" type="pres">
      <dgm:prSet presAssocID="{11263FCE-C68E-499C-B455-61177A0C11DB}" presName="textRect" presStyleLbl="revTx" presStyleIdx="0" presStyleCnt="5">
        <dgm:presLayoutVars>
          <dgm:chMax val="1"/>
          <dgm:chPref val="1"/>
        </dgm:presLayoutVars>
      </dgm:prSet>
      <dgm:spPr/>
    </dgm:pt>
    <dgm:pt modelId="{7A5139B6-EF01-4296-B5A6-4F6544121D5F}" type="pres">
      <dgm:prSet presAssocID="{DDFA3C04-54FE-4904-9B5C-C1D5AFE6665D}" presName="sibTrans" presStyleCnt="0"/>
      <dgm:spPr/>
    </dgm:pt>
    <dgm:pt modelId="{07F4C826-8984-4CC8-977D-C3F091121D09}" type="pres">
      <dgm:prSet presAssocID="{804868DC-4B4E-45ED-AC46-67F180524F7F}" presName="compNode" presStyleCnt="0"/>
      <dgm:spPr/>
    </dgm:pt>
    <dgm:pt modelId="{FF0AE8FF-14EA-4274-9B97-777C8D8DA375}" type="pres">
      <dgm:prSet presAssocID="{804868DC-4B4E-45ED-AC46-67F180524F7F}" presName="iconBgRect" presStyleLbl="bgShp" presStyleIdx="1" presStyleCnt="5"/>
      <dgm:spPr/>
    </dgm:pt>
    <dgm:pt modelId="{175AB8D3-FCA7-4664-BB26-62AA2731C697}" type="pres">
      <dgm:prSet presAssocID="{804868DC-4B4E-45ED-AC46-67F180524F7F}"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rker"/>
        </a:ext>
      </dgm:extLst>
    </dgm:pt>
    <dgm:pt modelId="{0D76BDBC-A244-4F19-98A2-82920AE1241F}" type="pres">
      <dgm:prSet presAssocID="{804868DC-4B4E-45ED-AC46-67F180524F7F}" presName="spaceRect" presStyleCnt="0"/>
      <dgm:spPr/>
    </dgm:pt>
    <dgm:pt modelId="{E6D2CD8B-14BC-4A56-83DA-1EE18FE5D1E9}" type="pres">
      <dgm:prSet presAssocID="{804868DC-4B4E-45ED-AC46-67F180524F7F}" presName="textRect" presStyleLbl="revTx" presStyleIdx="1" presStyleCnt="5">
        <dgm:presLayoutVars>
          <dgm:chMax val="1"/>
          <dgm:chPref val="1"/>
        </dgm:presLayoutVars>
      </dgm:prSet>
      <dgm:spPr/>
    </dgm:pt>
    <dgm:pt modelId="{A60D34C2-AE33-41BB-A792-979196052961}" type="pres">
      <dgm:prSet presAssocID="{D7B06052-AC1D-4ABE-B85C-2C9FF51CAEFC}" presName="sibTrans" presStyleCnt="0"/>
      <dgm:spPr/>
    </dgm:pt>
    <dgm:pt modelId="{BCC32317-247B-4C7A-B87A-289C54F84855}" type="pres">
      <dgm:prSet presAssocID="{06784FE9-4965-4EF8-B573-58DB5299A3F9}" presName="compNode" presStyleCnt="0"/>
      <dgm:spPr/>
    </dgm:pt>
    <dgm:pt modelId="{B09227B1-2408-40DD-B65A-94E95F89D6BD}" type="pres">
      <dgm:prSet presAssocID="{06784FE9-4965-4EF8-B573-58DB5299A3F9}" presName="iconBgRect" presStyleLbl="bgShp" presStyleIdx="2" presStyleCnt="5"/>
      <dgm:spPr/>
    </dgm:pt>
    <dgm:pt modelId="{55FB0B40-FF9A-43D6-AED5-EC89D8AB4A95}" type="pres">
      <dgm:prSet presAssocID="{06784FE9-4965-4EF8-B573-58DB5299A3F9}"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us"/>
        </a:ext>
      </dgm:extLst>
    </dgm:pt>
    <dgm:pt modelId="{BB40BAD0-2B87-4522-B212-A8D0E1684666}" type="pres">
      <dgm:prSet presAssocID="{06784FE9-4965-4EF8-B573-58DB5299A3F9}" presName="spaceRect" presStyleCnt="0"/>
      <dgm:spPr/>
    </dgm:pt>
    <dgm:pt modelId="{65105096-EFCE-4F5B-9D80-0014CCF2D825}" type="pres">
      <dgm:prSet presAssocID="{06784FE9-4965-4EF8-B573-58DB5299A3F9}" presName="textRect" presStyleLbl="revTx" presStyleIdx="2" presStyleCnt="5">
        <dgm:presLayoutVars>
          <dgm:chMax val="1"/>
          <dgm:chPref val="1"/>
        </dgm:presLayoutVars>
      </dgm:prSet>
      <dgm:spPr/>
    </dgm:pt>
    <dgm:pt modelId="{B0539197-1DD2-4639-8FC4-2E0B0EF84D23}" type="pres">
      <dgm:prSet presAssocID="{6542000E-2AD8-4882-8C18-9E830BEFA254}" presName="sibTrans" presStyleCnt="0"/>
      <dgm:spPr/>
    </dgm:pt>
    <dgm:pt modelId="{8B54E40F-8026-4D2E-B347-9D8688283BF9}" type="pres">
      <dgm:prSet presAssocID="{1EE1FFE7-CB25-4957-A7C2-FEF0F3565978}" presName="compNode" presStyleCnt="0"/>
      <dgm:spPr/>
    </dgm:pt>
    <dgm:pt modelId="{FDDAF648-7ED4-4CCE-8EB3-506C6DBF939B}" type="pres">
      <dgm:prSet presAssocID="{1EE1FFE7-CB25-4957-A7C2-FEF0F3565978}" presName="iconBgRect" presStyleLbl="bgShp" presStyleIdx="3" presStyleCnt="5"/>
      <dgm:spPr/>
    </dgm:pt>
    <dgm:pt modelId="{617C1A76-1BF4-45E9-9597-E4F8947D48BA}" type="pres">
      <dgm:prSet presAssocID="{1EE1FFE7-CB25-4957-A7C2-FEF0F356597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oney"/>
        </a:ext>
      </dgm:extLst>
    </dgm:pt>
    <dgm:pt modelId="{CAB8B122-6614-40E0-A30B-F46877A80BD0}" type="pres">
      <dgm:prSet presAssocID="{1EE1FFE7-CB25-4957-A7C2-FEF0F3565978}" presName="spaceRect" presStyleCnt="0"/>
      <dgm:spPr/>
    </dgm:pt>
    <dgm:pt modelId="{5B527148-A9AF-444A-804F-B859E674CB92}" type="pres">
      <dgm:prSet presAssocID="{1EE1FFE7-CB25-4957-A7C2-FEF0F3565978}" presName="textRect" presStyleLbl="revTx" presStyleIdx="3" presStyleCnt="5">
        <dgm:presLayoutVars>
          <dgm:chMax val="1"/>
          <dgm:chPref val="1"/>
        </dgm:presLayoutVars>
      </dgm:prSet>
      <dgm:spPr/>
    </dgm:pt>
    <dgm:pt modelId="{6AC2342C-85F5-4C8F-9DFC-33FAC97BA516}" type="pres">
      <dgm:prSet presAssocID="{7A0F2A5A-33A0-418F-9E39-638B323246C3}" presName="sibTrans" presStyleCnt="0"/>
      <dgm:spPr/>
    </dgm:pt>
    <dgm:pt modelId="{F8A333E4-6D25-4F7E-BF3B-FB1560414606}" type="pres">
      <dgm:prSet presAssocID="{79CD8D3D-E5C2-480C-A498-7611E302BF8F}" presName="compNode" presStyleCnt="0"/>
      <dgm:spPr/>
    </dgm:pt>
    <dgm:pt modelId="{90C3DF2D-4E1B-47EA-A91F-FD18D5FA7FE9}" type="pres">
      <dgm:prSet presAssocID="{79CD8D3D-E5C2-480C-A498-7611E302BF8F}" presName="iconBgRect" presStyleLbl="bgShp" presStyleIdx="4" presStyleCnt="5"/>
      <dgm:spPr/>
    </dgm:pt>
    <dgm:pt modelId="{AF3AA7B6-0C01-4942-959F-317D4187BFA0}" type="pres">
      <dgm:prSet presAssocID="{79CD8D3D-E5C2-480C-A498-7611E302BF8F}" presName="iconRect" presStyleLbl="node1" presStyleIdx="4" presStyleCnt="5"/>
      <dgm:spPr>
        <a:blipFill>
          <a:blip xmlns:r="http://schemas.openxmlformats.org/officeDocument/2006/relationships" r:embed="rId9">
            <a:duotone>
              <a:schemeClr val="dk2">
                <a:hueOff val="0"/>
                <a:satOff val="0"/>
                <a:lumOff val="0"/>
                <a:alphaOff val="0"/>
                <a:shade val="20000"/>
                <a:satMod val="200000"/>
              </a:schemeClr>
              <a:schemeClr val="dk2">
                <a:hueOff val="0"/>
                <a:satOff val="0"/>
                <a:lumOff val="0"/>
                <a:alphaOff val="0"/>
                <a:tint val="12000"/>
                <a:satMod val="190000"/>
              </a:schemeClr>
            </a:duotone>
          </a:blip>
          <a:srcRect/>
          <a:stretch>
            <a:fillRect/>
          </a:stretch>
        </a:blipFill>
      </dgm:spPr>
    </dgm:pt>
    <dgm:pt modelId="{C7ECBA01-F2B2-4759-9797-0B6690DBA4FF}" type="pres">
      <dgm:prSet presAssocID="{79CD8D3D-E5C2-480C-A498-7611E302BF8F}" presName="spaceRect" presStyleCnt="0"/>
      <dgm:spPr/>
    </dgm:pt>
    <dgm:pt modelId="{0EB1A272-A121-4B15-AD5E-6BB4B5D4A923}" type="pres">
      <dgm:prSet presAssocID="{79CD8D3D-E5C2-480C-A498-7611E302BF8F}" presName="textRect" presStyleLbl="revTx" presStyleIdx="4" presStyleCnt="5">
        <dgm:presLayoutVars>
          <dgm:chMax val="1"/>
          <dgm:chPref val="1"/>
        </dgm:presLayoutVars>
      </dgm:prSet>
      <dgm:spPr/>
    </dgm:pt>
  </dgm:ptLst>
  <dgm:cxnLst>
    <dgm:cxn modelId="{50384A15-A23C-4FD3-8E82-BB63762B040D}" type="presOf" srcId="{11263FCE-C68E-499C-B455-61177A0C11DB}" destId="{65EFDEE7-85B9-46DD-A3EB-DD606A309B2F}" srcOrd="0" destOrd="0" presId="urn:microsoft.com/office/officeart/2018/5/layout/IconCircleLabelList"/>
    <dgm:cxn modelId="{4B0D5F1B-7BC9-46E8-8507-2A90E3FCB06B}" type="presOf" srcId="{B5A78280-4B3E-48E7-BD58-94602C245167}" destId="{763EDC9D-7820-4877-8BC3-025C68282424}" srcOrd="0" destOrd="0" presId="urn:microsoft.com/office/officeart/2018/5/layout/IconCircleLabelList"/>
    <dgm:cxn modelId="{8A9EF430-4B37-4D20-9246-6E2DB49A37BB}" type="presOf" srcId="{06784FE9-4965-4EF8-B573-58DB5299A3F9}" destId="{65105096-EFCE-4F5B-9D80-0014CCF2D825}" srcOrd="0" destOrd="0" presId="urn:microsoft.com/office/officeart/2018/5/layout/IconCircleLabelList"/>
    <dgm:cxn modelId="{641BFD69-CA02-488E-94BA-3FC253D6F068}" srcId="{B5A78280-4B3E-48E7-BD58-94602C245167}" destId="{1EE1FFE7-CB25-4957-A7C2-FEF0F3565978}" srcOrd="3" destOrd="0" parTransId="{3CC940E9-3C1F-43C3-95BC-236B0357BC63}" sibTransId="{7A0F2A5A-33A0-418F-9E39-638B323246C3}"/>
    <dgm:cxn modelId="{43A81070-0AF0-4724-8DD2-BAFAF2F5720B}" type="presOf" srcId="{79CD8D3D-E5C2-480C-A498-7611E302BF8F}" destId="{0EB1A272-A121-4B15-AD5E-6BB4B5D4A923}" srcOrd="0" destOrd="0" presId="urn:microsoft.com/office/officeart/2018/5/layout/IconCircleLabelList"/>
    <dgm:cxn modelId="{759A0571-32F1-468E-A69E-607F54828627}" srcId="{B5A78280-4B3E-48E7-BD58-94602C245167}" destId="{79CD8D3D-E5C2-480C-A498-7611E302BF8F}" srcOrd="4" destOrd="0" parTransId="{7083950D-8073-47A2-AAAD-CDACA502655A}" sibTransId="{745024DE-EED4-4362-9D0A-89CC2F8235A9}"/>
    <dgm:cxn modelId="{3FD87F83-E912-4EC7-91B1-055B74DC332F}" type="presOf" srcId="{804868DC-4B4E-45ED-AC46-67F180524F7F}" destId="{E6D2CD8B-14BC-4A56-83DA-1EE18FE5D1E9}" srcOrd="0" destOrd="0" presId="urn:microsoft.com/office/officeart/2018/5/layout/IconCircleLabelList"/>
    <dgm:cxn modelId="{23086C84-5D4D-4A33-8F6A-872DA29F01FF}" srcId="{B5A78280-4B3E-48E7-BD58-94602C245167}" destId="{06784FE9-4965-4EF8-B573-58DB5299A3F9}" srcOrd="2" destOrd="0" parTransId="{485D3B26-EA8B-4B1D-9568-C77CC61DA751}" sibTransId="{6542000E-2AD8-4882-8C18-9E830BEFA254}"/>
    <dgm:cxn modelId="{C1F9249D-6283-423C-A791-C56F3DE5BBC6}" type="presOf" srcId="{1EE1FFE7-CB25-4957-A7C2-FEF0F3565978}" destId="{5B527148-A9AF-444A-804F-B859E674CB92}" srcOrd="0" destOrd="0" presId="urn:microsoft.com/office/officeart/2018/5/layout/IconCircleLabelList"/>
    <dgm:cxn modelId="{4C0609D0-9DCA-43B1-9B08-0C67CB53828D}" srcId="{B5A78280-4B3E-48E7-BD58-94602C245167}" destId="{804868DC-4B4E-45ED-AC46-67F180524F7F}" srcOrd="1" destOrd="0" parTransId="{0506A53C-7958-478E-8924-827AC16DF1D2}" sibTransId="{D7B06052-AC1D-4ABE-B85C-2C9FF51CAEFC}"/>
    <dgm:cxn modelId="{910DB9FC-6FD9-4374-9859-77720F07324A}" srcId="{B5A78280-4B3E-48E7-BD58-94602C245167}" destId="{11263FCE-C68E-499C-B455-61177A0C11DB}" srcOrd="0" destOrd="0" parTransId="{A60AB8FE-D12B-4BE3-A66E-B76FDEF4D5E0}" sibTransId="{DDFA3C04-54FE-4904-9B5C-C1D5AFE6665D}"/>
    <dgm:cxn modelId="{5E4E96C7-4BDF-4C78-8114-1E60C5C75655}" type="presParOf" srcId="{763EDC9D-7820-4877-8BC3-025C68282424}" destId="{0230C909-B20C-4CE9-8CA2-047EC62B8161}" srcOrd="0" destOrd="0" presId="urn:microsoft.com/office/officeart/2018/5/layout/IconCircleLabelList"/>
    <dgm:cxn modelId="{4AA19CE4-9174-4C8E-8592-ED25CB72B85F}" type="presParOf" srcId="{0230C909-B20C-4CE9-8CA2-047EC62B8161}" destId="{FDA2D792-FEBC-4F1D-A99A-266E61AFC31F}" srcOrd="0" destOrd="0" presId="urn:microsoft.com/office/officeart/2018/5/layout/IconCircleLabelList"/>
    <dgm:cxn modelId="{599CEBFF-A5ED-4F76-A652-1D7CE4344F3D}" type="presParOf" srcId="{0230C909-B20C-4CE9-8CA2-047EC62B8161}" destId="{36B1804F-C3A3-4D55-BE2C-FA8384352D49}" srcOrd="1" destOrd="0" presId="urn:microsoft.com/office/officeart/2018/5/layout/IconCircleLabelList"/>
    <dgm:cxn modelId="{0C861D67-EB06-47E3-B6BC-511BF33E45C7}" type="presParOf" srcId="{0230C909-B20C-4CE9-8CA2-047EC62B8161}" destId="{B6E813F4-E30D-4EA4-BD80-DDA2C3AA4BF0}" srcOrd="2" destOrd="0" presId="urn:microsoft.com/office/officeart/2018/5/layout/IconCircleLabelList"/>
    <dgm:cxn modelId="{413AF7A7-67D6-4E9D-A5C3-09FFB504094D}" type="presParOf" srcId="{0230C909-B20C-4CE9-8CA2-047EC62B8161}" destId="{65EFDEE7-85B9-46DD-A3EB-DD606A309B2F}" srcOrd="3" destOrd="0" presId="urn:microsoft.com/office/officeart/2018/5/layout/IconCircleLabelList"/>
    <dgm:cxn modelId="{41E3D0A8-8A3B-4F31-8BFE-002A654158F3}" type="presParOf" srcId="{763EDC9D-7820-4877-8BC3-025C68282424}" destId="{7A5139B6-EF01-4296-B5A6-4F6544121D5F}" srcOrd="1" destOrd="0" presId="urn:microsoft.com/office/officeart/2018/5/layout/IconCircleLabelList"/>
    <dgm:cxn modelId="{93196456-8F62-4723-995A-266F3EEF8B69}" type="presParOf" srcId="{763EDC9D-7820-4877-8BC3-025C68282424}" destId="{07F4C826-8984-4CC8-977D-C3F091121D09}" srcOrd="2" destOrd="0" presId="urn:microsoft.com/office/officeart/2018/5/layout/IconCircleLabelList"/>
    <dgm:cxn modelId="{9AA98B98-65BD-4870-8074-D0693AD6A640}" type="presParOf" srcId="{07F4C826-8984-4CC8-977D-C3F091121D09}" destId="{FF0AE8FF-14EA-4274-9B97-777C8D8DA375}" srcOrd="0" destOrd="0" presId="urn:microsoft.com/office/officeart/2018/5/layout/IconCircleLabelList"/>
    <dgm:cxn modelId="{CF8BE928-922B-4EF3-838B-CA02500063FD}" type="presParOf" srcId="{07F4C826-8984-4CC8-977D-C3F091121D09}" destId="{175AB8D3-FCA7-4664-BB26-62AA2731C697}" srcOrd="1" destOrd="0" presId="urn:microsoft.com/office/officeart/2018/5/layout/IconCircleLabelList"/>
    <dgm:cxn modelId="{B33B1716-AA33-468B-8E49-AAA77EEF6876}" type="presParOf" srcId="{07F4C826-8984-4CC8-977D-C3F091121D09}" destId="{0D76BDBC-A244-4F19-98A2-82920AE1241F}" srcOrd="2" destOrd="0" presId="urn:microsoft.com/office/officeart/2018/5/layout/IconCircleLabelList"/>
    <dgm:cxn modelId="{9A0900C3-1550-49E3-AE93-2833ABFF4AD1}" type="presParOf" srcId="{07F4C826-8984-4CC8-977D-C3F091121D09}" destId="{E6D2CD8B-14BC-4A56-83DA-1EE18FE5D1E9}" srcOrd="3" destOrd="0" presId="urn:microsoft.com/office/officeart/2018/5/layout/IconCircleLabelList"/>
    <dgm:cxn modelId="{319A0BFB-BB40-4E15-A103-711480C75DAF}" type="presParOf" srcId="{763EDC9D-7820-4877-8BC3-025C68282424}" destId="{A60D34C2-AE33-41BB-A792-979196052961}" srcOrd="3" destOrd="0" presId="urn:microsoft.com/office/officeart/2018/5/layout/IconCircleLabelList"/>
    <dgm:cxn modelId="{375A8FE0-B13F-4B52-80D8-40599520838D}" type="presParOf" srcId="{763EDC9D-7820-4877-8BC3-025C68282424}" destId="{BCC32317-247B-4C7A-B87A-289C54F84855}" srcOrd="4" destOrd="0" presId="urn:microsoft.com/office/officeart/2018/5/layout/IconCircleLabelList"/>
    <dgm:cxn modelId="{3218C99C-BDB9-4346-954F-632552C06404}" type="presParOf" srcId="{BCC32317-247B-4C7A-B87A-289C54F84855}" destId="{B09227B1-2408-40DD-B65A-94E95F89D6BD}" srcOrd="0" destOrd="0" presId="urn:microsoft.com/office/officeart/2018/5/layout/IconCircleLabelList"/>
    <dgm:cxn modelId="{E667C9DD-509A-412E-BE8F-2669CF2A9DFD}" type="presParOf" srcId="{BCC32317-247B-4C7A-B87A-289C54F84855}" destId="{55FB0B40-FF9A-43D6-AED5-EC89D8AB4A95}" srcOrd="1" destOrd="0" presId="urn:microsoft.com/office/officeart/2018/5/layout/IconCircleLabelList"/>
    <dgm:cxn modelId="{90DBB477-C766-4CAC-9232-B03E9F837D7F}" type="presParOf" srcId="{BCC32317-247B-4C7A-B87A-289C54F84855}" destId="{BB40BAD0-2B87-4522-B212-A8D0E1684666}" srcOrd="2" destOrd="0" presId="urn:microsoft.com/office/officeart/2018/5/layout/IconCircleLabelList"/>
    <dgm:cxn modelId="{C420AC20-C688-484F-A7C3-808DE5174596}" type="presParOf" srcId="{BCC32317-247B-4C7A-B87A-289C54F84855}" destId="{65105096-EFCE-4F5B-9D80-0014CCF2D825}" srcOrd="3" destOrd="0" presId="urn:microsoft.com/office/officeart/2018/5/layout/IconCircleLabelList"/>
    <dgm:cxn modelId="{9D0735D4-8984-4ED4-89F1-C5BB81C566F0}" type="presParOf" srcId="{763EDC9D-7820-4877-8BC3-025C68282424}" destId="{B0539197-1DD2-4639-8FC4-2E0B0EF84D23}" srcOrd="5" destOrd="0" presId="urn:microsoft.com/office/officeart/2018/5/layout/IconCircleLabelList"/>
    <dgm:cxn modelId="{AFC4930F-115E-42D1-A50B-9242E4BF6779}" type="presParOf" srcId="{763EDC9D-7820-4877-8BC3-025C68282424}" destId="{8B54E40F-8026-4D2E-B347-9D8688283BF9}" srcOrd="6" destOrd="0" presId="urn:microsoft.com/office/officeart/2018/5/layout/IconCircleLabelList"/>
    <dgm:cxn modelId="{B4C62E9B-8BDA-459B-9EEC-01104DB87672}" type="presParOf" srcId="{8B54E40F-8026-4D2E-B347-9D8688283BF9}" destId="{FDDAF648-7ED4-4CCE-8EB3-506C6DBF939B}" srcOrd="0" destOrd="0" presId="urn:microsoft.com/office/officeart/2018/5/layout/IconCircleLabelList"/>
    <dgm:cxn modelId="{6B8DA505-B4EB-4766-AF9F-E7302B1B51AD}" type="presParOf" srcId="{8B54E40F-8026-4D2E-B347-9D8688283BF9}" destId="{617C1A76-1BF4-45E9-9597-E4F8947D48BA}" srcOrd="1" destOrd="0" presId="urn:microsoft.com/office/officeart/2018/5/layout/IconCircleLabelList"/>
    <dgm:cxn modelId="{EA79ED73-F2F8-4A95-9585-F143EAD39628}" type="presParOf" srcId="{8B54E40F-8026-4D2E-B347-9D8688283BF9}" destId="{CAB8B122-6614-40E0-A30B-F46877A80BD0}" srcOrd="2" destOrd="0" presId="urn:microsoft.com/office/officeart/2018/5/layout/IconCircleLabelList"/>
    <dgm:cxn modelId="{8FB62A82-9877-4EFE-B5AE-61E74DD7394B}" type="presParOf" srcId="{8B54E40F-8026-4D2E-B347-9D8688283BF9}" destId="{5B527148-A9AF-444A-804F-B859E674CB92}" srcOrd="3" destOrd="0" presId="urn:microsoft.com/office/officeart/2018/5/layout/IconCircleLabelList"/>
    <dgm:cxn modelId="{3E6A417A-54A3-4442-A0D1-6E2F29EB2F66}" type="presParOf" srcId="{763EDC9D-7820-4877-8BC3-025C68282424}" destId="{6AC2342C-85F5-4C8F-9DFC-33FAC97BA516}" srcOrd="7" destOrd="0" presId="urn:microsoft.com/office/officeart/2018/5/layout/IconCircleLabelList"/>
    <dgm:cxn modelId="{E4975FAA-44A2-4751-B77A-01C97FA70A66}" type="presParOf" srcId="{763EDC9D-7820-4877-8BC3-025C68282424}" destId="{F8A333E4-6D25-4F7E-BF3B-FB1560414606}" srcOrd="8" destOrd="0" presId="urn:microsoft.com/office/officeart/2018/5/layout/IconCircleLabelList"/>
    <dgm:cxn modelId="{D4048F91-CDD2-42F2-A557-0A46C5D1F73C}" type="presParOf" srcId="{F8A333E4-6D25-4F7E-BF3B-FB1560414606}" destId="{90C3DF2D-4E1B-47EA-A91F-FD18D5FA7FE9}" srcOrd="0" destOrd="0" presId="urn:microsoft.com/office/officeart/2018/5/layout/IconCircleLabelList"/>
    <dgm:cxn modelId="{9650C92D-426D-48AA-AE41-504F6EC37B98}" type="presParOf" srcId="{F8A333E4-6D25-4F7E-BF3B-FB1560414606}" destId="{AF3AA7B6-0C01-4942-959F-317D4187BFA0}" srcOrd="1" destOrd="0" presId="urn:microsoft.com/office/officeart/2018/5/layout/IconCircleLabelList"/>
    <dgm:cxn modelId="{1E3679D0-E11C-4AD3-A95B-3724BF367FEE}" type="presParOf" srcId="{F8A333E4-6D25-4F7E-BF3B-FB1560414606}" destId="{C7ECBA01-F2B2-4759-9797-0B6690DBA4FF}" srcOrd="2" destOrd="0" presId="urn:microsoft.com/office/officeart/2018/5/layout/IconCircleLabelList"/>
    <dgm:cxn modelId="{C17B0160-5479-4BE4-AB75-CC3A8ED1CB38}" type="presParOf" srcId="{F8A333E4-6D25-4F7E-BF3B-FB1560414606}" destId="{0EB1A272-A121-4B15-AD5E-6BB4B5D4A92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130BBB-D9D4-4664-95AB-21CAB4C22292}">
      <dsp:nvSpPr>
        <dsp:cNvPr id="0" name=""/>
        <dsp:cNvSpPr/>
      </dsp:nvSpPr>
      <dsp:spPr>
        <a:xfrm>
          <a:off x="0" y="2270"/>
          <a:ext cx="6096000" cy="11507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11CFF0-C073-4489-9BC3-F293BF0411F2}">
      <dsp:nvSpPr>
        <dsp:cNvPr id="0" name=""/>
        <dsp:cNvSpPr/>
      </dsp:nvSpPr>
      <dsp:spPr>
        <a:xfrm>
          <a:off x="348096" y="261185"/>
          <a:ext cx="632903" cy="6329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488A16-4D78-4A1F-997D-8557A8CC0FC7}">
      <dsp:nvSpPr>
        <dsp:cNvPr id="0" name=""/>
        <dsp:cNvSpPr/>
      </dsp:nvSpPr>
      <dsp:spPr>
        <a:xfrm>
          <a:off x="1329097" y="2270"/>
          <a:ext cx="4766902" cy="115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786" tIns="121786" rIns="121786" bIns="121786" numCol="1" spcCol="1270" anchor="ctr" anchorCtr="0">
          <a:noAutofit/>
        </a:bodyPr>
        <a:lstStyle/>
        <a:p>
          <a:pPr marL="0" lvl="0" indent="0" algn="l" defTabSz="977900">
            <a:lnSpc>
              <a:spcPct val="100000"/>
            </a:lnSpc>
            <a:spcBef>
              <a:spcPct val="0"/>
            </a:spcBef>
            <a:spcAft>
              <a:spcPct val="35000"/>
            </a:spcAft>
            <a:buNone/>
          </a:pPr>
          <a:r>
            <a:rPr lang="nl-BE" sz="2200" kern="1200"/>
            <a:t>Flights UA + 23 kg luggage</a:t>
          </a:r>
          <a:endParaRPr lang="en-US" sz="2200" kern="1200"/>
        </a:p>
      </dsp:txBody>
      <dsp:txXfrm>
        <a:off x="1329097" y="2270"/>
        <a:ext cx="4766902" cy="1150733"/>
      </dsp:txXfrm>
    </dsp:sp>
    <dsp:sp modelId="{C410ECC0-DAEC-45C0-98C3-C7EF81A75035}">
      <dsp:nvSpPr>
        <dsp:cNvPr id="0" name=""/>
        <dsp:cNvSpPr/>
      </dsp:nvSpPr>
      <dsp:spPr>
        <a:xfrm>
          <a:off x="0" y="1440687"/>
          <a:ext cx="6096000" cy="11507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5488F6-2E69-40E9-A9DF-A0A3C42917D4}">
      <dsp:nvSpPr>
        <dsp:cNvPr id="0" name=""/>
        <dsp:cNvSpPr/>
      </dsp:nvSpPr>
      <dsp:spPr>
        <a:xfrm>
          <a:off x="348096" y="1699602"/>
          <a:ext cx="632903" cy="6329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34940F-3E86-4301-9689-A1894DC82A9D}">
      <dsp:nvSpPr>
        <dsp:cNvPr id="0" name=""/>
        <dsp:cNvSpPr/>
      </dsp:nvSpPr>
      <dsp:spPr>
        <a:xfrm>
          <a:off x="1329097" y="1440687"/>
          <a:ext cx="2743200" cy="115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786" tIns="121786" rIns="121786" bIns="121786" numCol="1" spcCol="1270" anchor="ctr" anchorCtr="0">
          <a:noAutofit/>
        </a:bodyPr>
        <a:lstStyle/>
        <a:p>
          <a:pPr marL="0" lvl="0" indent="0" algn="l" defTabSz="977900">
            <a:lnSpc>
              <a:spcPct val="100000"/>
            </a:lnSpc>
            <a:spcBef>
              <a:spcPct val="0"/>
            </a:spcBef>
            <a:spcAft>
              <a:spcPct val="35000"/>
            </a:spcAft>
            <a:buNone/>
          </a:pPr>
          <a:r>
            <a:rPr lang="nl-BE" sz="2200" kern="1200"/>
            <a:t>Accommodation</a:t>
          </a:r>
          <a:endParaRPr lang="en-US" sz="2200" kern="1200"/>
        </a:p>
      </dsp:txBody>
      <dsp:txXfrm>
        <a:off x="1329097" y="1440687"/>
        <a:ext cx="2743200" cy="1150733"/>
      </dsp:txXfrm>
    </dsp:sp>
    <dsp:sp modelId="{6FB70738-3895-4048-911E-99A48BFC8556}">
      <dsp:nvSpPr>
        <dsp:cNvPr id="0" name=""/>
        <dsp:cNvSpPr/>
      </dsp:nvSpPr>
      <dsp:spPr>
        <a:xfrm>
          <a:off x="4072297" y="1440687"/>
          <a:ext cx="2023702" cy="115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786" tIns="121786" rIns="121786" bIns="121786" numCol="1" spcCol="1270" anchor="ctr" anchorCtr="0">
          <a:noAutofit/>
        </a:bodyPr>
        <a:lstStyle/>
        <a:p>
          <a:pPr marL="0" lvl="0" indent="0" algn="l" defTabSz="711200">
            <a:lnSpc>
              <a:spcPct val="100000"/>
            </a:lnSpc>
            <a:spcBef>
              <a:spcPct val="0"/>
            </a:spcBef>
            <a:spcAft>
              <a:spcPct val="35000"/>
            </a:spcAft>
            <a:buNone/>
          </a:pPr>
          <a:r>
            <a:rPr lang="nl-BE" sz="1600" kern="1200"/>
            <a:t>5 nights</a:t>
          </a:r>
          <a:endParaRPr lang="en-US" sz="1600" kern="1200"/>
        </a:p>
        <a:p>
          <a:pPr marL="0" lvl="0" indent="0" algn="l" defTabSz="711200">
            <a:lnSpc>
              <a:spcPct val="100000"/>
            </a:lnSpc>
            <a:spcBef>
              <a:spcPct val="0"/>
            </a:spcBef>
            <a:spcAft>
              <a:spcPct val="35000"/>
            </a:spcAft>
            <a:buNone/>
          </a:pPr>
          <a:r>
            <a:rPr lang="nl-BE" sz="1600" kern="1200" err="1"/>
            <a:t>Chosen</a:t>
          </a:r>
          <a:r>
            <a:rPr lang="nl-BE" sz="1600" kern="1200"/>
            <a:t> room</a:t>
          </a:r>
          <a:endParaRPr lang="en-US" sz="1600" kern="1200"/>
        </a:p>
        <a:p>
          <a:pPr marL="0" lvl="0" indent="0" algn="l" defTabSz="711200">
            <a:lnSpc>
              <a:spcPct val="100000"/>
            </a:lnSpc>
            <a:spcBef>
              <a:spcPct val="0"/>
            </a:spcBef>
            <a:spcAft>
              <a:spcPct val="35000"/>
            </a:spcAft>
            <a:buNone/>
          </a:pPr>
          <a:r>
            <a:rPr lang="nl-BE" sz="1600" kern="1200" err="1"/>
            <a:t>Breakfast</a:t>
          </a:r>
          <a:endParaRPr lang="en-US" sz="1600" kern="1200"/>
        </a:p>
      </dsp:txBody>
      <dsp:txXfrm>
        <a:off x="4072297" y="1440687"/>
        <a:ext cx="2023702" cy="1150733"/>
      </dsp:txXfrm>
    </dsp:sp>
    <dsp:sp modelId="{868C9CBB-B677-4AE8-8672-4C6DBDA436B0}">
      <dsp:nvSpPr>
        <dsp:cNvPr id="0" name=""/>
        <dsp:cNvSpPr/>
      </dsp:nvSpPr>
      <dsp:spPr>
        <a:xfrm>
          <a:off x="0" y="2879104"/>
          <a:ext cx="6096000" cy="11507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A6D1BD-0E39-45EA-AE1E-F81C21D23F66}">
      <dsp:nvSpPr>
        <dsp:cNvPr id="0" name=""/>
        <dsp:cNvSpPr/>
      </dsp:nvSpPr>
      <dsp:spPr>
        <a:xfrm>
          <a:off x="348096" y="3138019"/>
          <a:ext cx="632903" cy="632903"/>
        </a:xfrm>
        <a:prstGeom prst="rect">
          <a:avLst/>
        </a:prstGeom>
        <a:blipFill rotWithShape="1">
          <a:blip xmlns:r="http://schemas.openxmlformats.org/officeDocument/2006/relationships" r:embed="rId5"/>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7E3733-085B-4297-BC02-97207311476E}">
      <dsp:nvSpPr>
        <dsp:cNvPr id="0" name=""/>
        <dsp:cNvSpPr/>
      </dsp:nvSpPr>
      <dsp:spPr>
        <a:xfrm>
          <a:off x="1329097" y="2879104"/>
          <a:ext cx="4766902" cy="115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786" tIns="121786" rIns="121786" bIns="121786" numCol="1" spcCol="1270" anchor="ctr" anchorCtr="0">
          <a:noAutofit/>
        </a:bodyPr>
        <a:lstStyle/>
        <a:p>
          <a:pPr marL="0" lvl="0" indent="0" algn="l" defTabSz="977900">
            <a:lnSpc>
              <a:spcPct val="100000"/>
            </a:lnSpc>
            <a:spcBef>
              <a:spcPct val="0"/>
            </a:spcBef>
            <a:spcAft>
              <a:spcPct val="35000"/>
            </a:spcAft>
            <a:buNone/>
          </a:pPr>
          <a:r>
            <a:rPr lang="nl-BE" sz="2200" kern="1200"/>
            <a:t>Transfer airport – hotel – airport </a:t>
          </a:r>
          <a:endParaRPr lang="en-US" sz="2200" kern="1200"/>
        </a:p>
      </dsp:txBody>
      <dsp:txXfrm>
        <a:off x="1329097" y="2879104"/>
        <a:ext cx="4766902" cy="1150733"/>
      </dsp:txXfrm>
    </dsp:sp>
    <dsp:sp modelId="{0DFC4E52-321F-417E-B8A4-4C9B71D44A6F}">
      <dsp:nvSpPr>
        <dsp:cNvPr id="0" name=""/>
        <dsp:cNvSpPr/>
      </dsp:nvSpPr>
      <dsp:spPr>
        <a:xfrm>
          <a:off x="0" y="4317521"/>
          <a:ext cx="6096000" cy="11507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517F67-E00B-4FAD-8D0D-7B75605600DC}">
      <dsp:nvSpPr>
        <dsp:cNvPr id="0" name=""/>
        <dsp:cNvSpPr/>
      </dsp:nvSpPr>
      <dsp:spPr>
        <a:xfrm>
          <a:off x="348096" y="4576436"/>
          <a:ext cx="632903" cy="632903"/>
        </a:xfrm>
        <a:prstGeom prst="rect">
          <a:avLst/>
        </a:prstGeom>
        <a:blipFill rotWithShape="1">
          <a:blip xmlns:r="http://schemas.openxmlformats.org/officeDocument/2006/relationships" r:embed="rId5"/>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622000-7D29-49F3-BD6E-C21F616F1E46}">
      <dsp:nvSpPr>
        <dsp:cNvPr id="0" name=""/>
        <dsp:cNvSpPr/>
      </dsp:nvSpPr>
      <dsp:spPr>
        <a:xfrm>
          <a:off x="1329097" y="4317521"/>
          <a:ext cx="4766902" cy="115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786" tIns="121786" rIns="121786" bIns="121786" numCol="1" spcCol="1270" anchor="ctr" anchorCtr="0">
          <a:noAutofit/>
        </a:bodyPr>
        <a:lstStyle/>
        <a:p>
          <a:pPr marL="0" lvl="0" indent="0" algn="l" defTabSz="977900">
            <a:lnSpc>
              <a:spcPct val="100000"/>
            </a:lnSpc>
            <a:spcBef>
              <a:spcPct val="0"/>
            </a:spcBef>
            <a:spcAft>
              <a:spcPct val="35000"/>
            </a:spcAft>
            <a:buNone/>
          </a:pPr>
          <a:r>
            <a:rPr lang="nl-BE" sz="2200" kern="1200"/>
            <a:t>Guided tour by BENY (3 hours)</a:t>
          </a:r>
          <a:endParaRPr lang="en-US" sz="2200" kern="1200"/>
        </a:p>
      </dsp:txBody>
      <dsp:txXfrm>
        <a:off x="1329097" y="4317521"/>
        <a:ext cx="4766902" cy="11507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A2D792-FEBC-4F1D-A99A-266E61AFC31F}">
      <dsp:nvSpPr>
        <dsp:cNvPr id="0" name=""/>
        <dsp:cNvSpPr/>
      </dsp:nvSpPr>
      <dsp:spPr>
        <a:xfrm>
          <a:off x="384000" y="358200"/>
          <a:ext cx="1098000" cy="1098000"/>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B1804F-C3A3-4D55-BE2C-FA8384352D49}">
      <dsp:nvSpPr>
        <dsp:cNvPr id="0" name=""/>
        <dsp:cNvSpPr/>
      </dsp:nvSpPr>
      <dsp:spPr>
        <a:xfrm>
          <a:off x="618000" y="592200"/>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EFDEE7-85B9-46DD-A3EB-DD606A309B2F}">
      <dsp:nvSpPr>
        <dsp:cNvPr id="0" name=""/>
        <dsp:cNvSpPr/>
      </dsp:nvSpPr>
      <dsp:spPr>
        <a:xfrm>
          <a:off x="33000" y="179820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nl-BE" sz="1600" kern="1200"/>
            <a:t>Lunch &amp; dinner</a:t>
          </a:r>
          <a:endParaRPr lang="en-US" sz="1600" kern="1200"/>
        </a:p>
      </dsp:txBody>
      <dsp:txXfrm>
        <a:off x="33000" y="1798200"/>
        <a:ext cx="1800000" cy="720000"/>
      </dsp:txXfrm>
    </dsp:sp>
    <dsp:sp modelId="{FF0AE8FF-14EA-4274-9B97-777C8D8DA375}">
      <dsp:nvSpPr>
        <dsp:cNvPr id="0" name=""/>
        <dsp:cNvSpPr/>
      </dsp:nvSpPr>
      <dsp:spPr>
        <a:xfrm>
          <a:off x="2499000" y="358200"/>
          <a:ext cx="1098000" cy="1098000"/>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5AB8D3-FCA7-4664-BB26-62AA2731C697}">
      <dsp:nvSpPr>
        <dsp:cNvPr id="0" name=""/>
        <dsp:cNvSpPr/>
      </dsp:nvSpPr>
      <dsp:spPr>
        <a:xfrm>
          <a:off x="2733000" y="592200"/>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D2CD8B-14BC-4A56-83DA-1EE18FE5D1E9}">
      <dsp:nvSpPr>
        <dsp:cNvPr id="0" name=""/>
        <dsp:cNvSpPr/>
      </dsp:nvSpPr>
      <dsp:spPr>
        <a:xfrm>
          <a:off x="2148000" y="179820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nl-BE" sz="1600" kern="1200"/>
            <a:t>Entrance tickets for attractions</a:t>
          </a:r>
          <a:endParaRPr lang="en-US" sz="1600" kern="1200"/>
        </a:p>
      </dsp:txBody>
      <dsp:txXfrm>
        <a:off x="2148000" y="1798200"/>
        <a:ext cx="1800000" cy="720000"/>
      </dsp:txXfrm>
    </dsp:sp>
    <dsp:sp modelId="{B09227B1-2408-40DD-B65A-94E95F89D6BD}">
      <dsp:nvSpPr>
        <dsp:cNvPr id="0" name=""/>
        <dsp:cNvSpPr/>
      </dsp:nvSpPr>
      <dsp:spPr>
        <a:xfrm>
          <a:off x="4614000" y="358200"/>
          <a:ext cx="1098000" cy="1098000"/>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FB0B40-FF9A-43D6-AED5-EC89D8AB4A95}">
      <dsp:nvSpPr>
        <dsp:cNvPr id="0" name=""/>
        <dsp:cNvSpPr/>
      </dsp:nvSpPr>
      <dsp:spPr>
        <a:xfrm>
          <a:off x="4848000" y="592200"/>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105096-EFCE-4F5B-9D80-0014CCF2D825}">
      <dsp:nvSpPr>
        <dsp:cNvPr id="0" name=""/>
        <dsp:cNvSpPr/>
      </dsp:nvSpPr>
      <dsp:spPr>
        <a:xfrm>
          <a:off x="4263000" y="179820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nl-BE" sz="1600" kern="1200" err="1"/>
            <a:t>Local</a:t>
          </a:r>
          <a:endParaRPr lang="nl-BE" sz="1600" kern="1200"/>
        </a:p>
        <a:p>
          <a:pPr marL="0" lvl="0" indent="0" algn="ctr" defTabSz="711200">
            <a:lnSpc>
              <a:spcPct val="100000"/>
            </a:lnSpc>
            <a:spcBef>
              <a:spcPct val="0"/>
            </a:spcBef>
            <a:spcAft>
              <a:spcPct val="35000"/>
            </a:spcAft>
            <a:buNone/>
            <a:defRPr cap="all"/>
          </a:pPr>
          <a:r>
            <a:rPr lang="nl-BE" sz="1600" kern="1200"/>
            <a:t>Transportation</a:t>
          </a:r>
          <a:endParaRPr lang="en-US" sz="1600" kern="1200"/>
        </a:p>
      </dsp:txBody>
      <dsp:txXfrm>
        <a:off x="4263000" y="1798200"/>
        <a:ext cx="1800000" cy="720000"/>
      </dsp:txXfrm>
    </dsp:sp>
    <dsp:sp modelId="{FDDAF648-7ED4-4CCE-8EB3-506C6DBF939B}">
      <dsp:nvSpPr>
        <dsp:cNvPr id="0" name=""/>
        <dsp:cNvSpPr/>
      </dsp:nvSpPr>
      <dsp:spPr>
        <a:xfrm>
          <a:off x="1441500" y="2968200"/>
          <a:ext cx="1098000" cy="1098000"/>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7C1A76-1BF4-45E9-9597-E4F8947D48BA}">
      <dsp:nvSpPr>
        <dsp:cNvPr id="0" name=""/>
        <dsp:cNvSpPr/>
      </dsp:nvSpPr>
      <dsp:spPr>
        <a:xfrm>
          <a:off x="1675500" y="3202200"/>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527148-A9AF-444A-804F-B859E674CB92}">
      <dsp:nvSpPr>
        <dsp:cNvPr id="0" name=""/>
        <dsp:cNvSpPr/>
      </dsp:nvSpPr>
      <dsp:spPr>
        <a:xfrm>
          <a:off x="1090500" y="440820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nl-BE" sz="1600" kern="1200"/>
            <a:t>Personal expenses</a:t>
          </a:r>
          <a:endParaRPr lang="en-US" sz="1600" kern="1200"/>
        </a:p>
      </dsp:txBody>
      <dsp:txXfrm>
        <a:off x="1090500" y="4408200"/>
        <a:ext cx="1800000" cy="720000"/>
      </dsp:txXfrm>
    </dsp:sp>
    <dsp:sp modelId="{90C3DF2D-4E1B-47EA-A91F-FD18D5FA7FE9}">
      <dsp:nvSpPr>
        <dsp:cNvPr id="0" name=""/>
        <dsp:cNvSpPr/>
      </dsp:nvSpPr>
      <dsp:spPr>
        <a:xfrm>
          <a:off x="3556500" y="2968200"/>
          <a:ext cx="1098000" cy="1098000"/>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3AA7B6-0C01-4942-959F-317D4187BFA0}">
      <dsp:nvSpPr>
        <dsp:cNvPr id="0" name=""/>
        <dsp:cNvSpPr/>
      </dsp:nvSpPr>
      <dsp:spPr>
        <a:xfrm>
          <a:off x="3790500" y="3202200"/>
          <a:ext cx="630000" cy="630000"/>
        </a:xfrm>
        <a:prstGeom prst="rect">
          <a:avLst/>
        </a:prstGeom>
        <a:blipFill>
          <a:blip xmlns:r="http://schemas.openxmlformats.org/officeDocument/2006/relationships" r:embed="rId9">
            <a:duotone>
              <a:schemeClr val="dk2">
                <a:hueOff val="0"/>
                <a:satOff val="0"/>
                <a:lumOff val="0"/>
                <a:alphaOff val="0"/>
                <a:shade val="20000"/>
                <a:satMod val="200000"/>
              </a:schemeClr>
              <a:schemeClr val="dk2">
                <a:hueOff val="0"/>
                <a:satOff val="0"/>
                <a:lumOff val="0"/>
                <a:alphaOff val="0"/>
                <a:tint val="12000"/>
                <a:satMod val="190000"/>
              </a:schemeClr>
            </a:duotone>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B1A272-A121-4B15-AD5E-6BB4B5D4A923}">
      <dsp:nvSpPr>
        <dsp:cNvPr id="0" name=""/>
        <dsp:cNvSpPr/>
      </dsp:nvSpPr>
      <dsp:spPr>
        <a:xfrm>
          <a:off x="3205500" y="440820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nl-BE" sz="1600" kern="1200"/>
            <a:t>Insurance</a:t>
          </a:r>
        </a:p>
        <a:p>
          <a:pPr marL="0" lvl="0" indent="0" algn="ctr" defTabSz="711200">
            <a:spcBef>
              <a:spcPct val="0"/>
            </a:spcBef>
            <a:spcAft>
              <a:spcPct val="35000"/>
            </a:spcAft>
            <a:buNone/>
            <a:defRPr cap="all"/>
          </a:pPr>
          <a:endParaRPr lang="en-US" sz="1600" kern="1200"/>
        </a:p>
      </dsp:txBody>
      <dsp:txXfrm>
        <a:off x="3205500" y="4408200"/>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4/26/2022</a:t>
            </a:fld>
            <a:endParaRPr lang="en-US"/>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692895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4/26/2022</a:t>
            </a:fld>
            <a:endParaRPr lang="en-US"/>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358686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4/26/2022</a:t>
            </a:fld>
            <a:endParaRPr lang="en-US"/>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972940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4/26/2022</a:t>
            </a:fld>
            <a:endParaRPr lang="en-US"/>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500862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4/26/2022</a:t>
            </a:fld>
            <a:endParaRPr lang="en-US"/>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643831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4/26/2022</a:t>
            </a:fld>
            <a:endParaRPr lang="en-US"/>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728957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4/26/2022</a:t>
            </a:fld>
            <a:endParaRPr lang="en-US"/>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038806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4/26/2022</a:t>
            </a:fld>
            <a:endParaRPr lang="en-US"/>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78227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4/26/2022</a:t>
            </a:fld>
            <a:endParaRPr lang="en-US"/>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572668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4/26/2022</a:t>
            </a:fld>
            <a:endParaRPr lang="en-US"/>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112884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4/26/2022</a:t>
            </a:fld>
            <a:endParaRPr lang="en-US"/>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681478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4/26/2022</a:t>
            </a:fld>
            <a:endParaRPr lang="en-US"/>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a:t>
            </a:fld>
            <a:endParaRPr lang="en-US"/>
          </a:p>
        </p:txBody>
      </p:sp>
    </p:spTree>
    <p:extLst>
      <p:ext uri="{BB962C8B-B14F-4D97-AF65-F5344CB8AC3E}">
        <p14:creationId xmlns:p14="http://schemas.microsoft.com/office/powerpoint/2010/main" val="186222646"/>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N3XlyT4Ums8?feature=oembed"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rjtWxZPy278" TargetMode="External"/><Relationship Id="rId2" Type="http://schemas.openxmlformats.org/officeDocument/2006/relationships/slideLayout" Target="../slideLayouts/slideLayout2.xml"/><Relationship Id="rId1" Type="http://schemas.openxmlformats.org/officeDocument/2006/relationships/video" Target="https://www.youtube.com/embed/rjtWxZPy278?feature=oembed" TargetMode="Externa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nycgo.com/articles/easy-admission-student-savings-in-nyc/" TargetMode="Externa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hyperlink" Target="https://www.nyc-arts.org/collections/35/free-museum-days-or-pay-what-you-wish" TargetMode="External"/></Relationships>
</file>

<file path=ppt/slides/_rels/slide13.xml.rels><?xml version="1.0" encoding="UTF-8" standalone="yes"?>
<Relationships xmlns="http://schemas.openxmlformats.org/package/2006/relationships"><Relationship Id="rId2" Type="http://schemas.openxmlformats.org/officeDocument/2006/relationships/hyperlink" Target="https://www.citypass.com/new-york-c3"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ebforms.thomasmore.be/view.php?id=716382"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2.xml"/><Relationship Id="rId1" Type="http://schemas.openxmlformats.org/officeDocument/2006/relationships/video" Target="https://www.youtube.com/embed/EEjq8ZoyXuQ?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8C555-E59B-468C-8646-2929E6017C81}"/>
              </a:ext>
            </a:extLst>
          </p:cNvPr>
          <p:cNvSpPr>
            <a:spLocks noGrp="1"/>
          </p:cNvSpPr>
          <p:nvPr>
            <p:ph type="title"/>
          </p:nvPr>
        </p:nvSpPr>
        <p:spPr>
          <a:xfrm>
            <a:off x="251460" y="2091690"/>
            <a:ext cx="2697480" cy="1908810"/>
          </a:xfrm>
        </p:spPr>
        <p:txBody>
          <a:bodyPr>
            <a:normAutofit/>
          </a:bodyPr>
          <a:lstStyle/>
          <a:p>
            <a:r>
              <a:rPr lang="nl-BE">
                <a:solidFill>
                  <a:schemeClr val="bg2">
                    <a:lumMod val="25000"/>
                  </a:schemeClr>
                </a:solidFill>
              </a:rPr>
              <a:t>We are </a:t>
            </a:r>
            <a:r>
              <a:rPr lang="nl-BE" err="1">
                <a:solidFill>
                  <a:schemeClr val="bg2">
                    <a:lumMod val="25000"/>
                  </a:schemeClr>
                </a:solidFill>
              </a:rPr>
              <a:t>almost</a:t>
            </a:r>
            <a:r>
              <a:rPr lang="nl-BE">
                <a:solidFill>
                  <a:schemeClr val="bg2">
                    <a:lumMod val="25000"/>
                  </a:schemeClr>
                </a:solidFill>
              </a:rPr>
              <a:t> ready </a:t>
            </a:r>
            <a:r>
              <a:rPr lang="nl-BE" err="1">
                <a:solidFill>
                  <a:schemeClr val="bg2">
                    <a:lumMod val="25000"/>
                  </a:schemeClr>
                </a:solidFill>
              </a:rPr>
              <a:t>to</a:t>
            </a:r>
            <a:r>
              <a:rPr lang="nl-BE">
                <a:solidFill>
                  <a:schemeClr val="bg2">
                    <a:lumMod val="25000"/>
                  </a:schemeClr>
                </a:solidFill>
              </a:rPr>
              <a:t> start…</a:t>
            </a:r>
            <a:endParaRPr lang="en-US">
              <a:solidFill>
                <a:schemeClr val="bg2">
                  <a:lumMod val="25000"/>
                </a:schemeClr>
              </a:solidFill>
            </a:endParaRPr>
          </a:p>
        </p:txBody>
      </p:sp>
      <p:pic>
        <p:nvPicPr>
          <p:cNvPr id="4" name="Online Media 3" title="Jay-Z feat. Alicia Keys - Empire State of Mind (Official Music Video)">
            <a:hlinkClick r:id="" action="ppaction://media"/>
            <a:extLst>
              <a:ext uri="{FF2B5EF4-FFF2-40B4-BE49-F238E27FC236}">
                <a16:creationId xmlns:a16="http://schemas.microsoft.com/office/drawing/2014/main" id="{8D1812CB-0934-49D3-BA80-5D873DB57047}"/>
              </a:ext>
            </a:extLst>
          </p:cNvPr>
          <p:cNvPicPr>
            <a:picLocks noGrp="1" noRot="1" noChangeAspect="1"/>
          </p:cNvPicPr>
          <p:nvPr>
            <p:ph idx="1"/>
            <a:videoFile r:link="rId1"/>
          </p:nvPr>
        </p:nvPicPr>
        <p:blipFill>
          <a:blip r:embed="rId3"/>
          <a:stretch>
            <a:fillRect/>
          </a:stretch>
        </p:blipFill>
        <p:spPr>
          <a:xfrm>
            <a:off x="2777490" y="1489322"/>
            <a:ext cx="9501776" cy="5368678"/>
          </a:xfrm>
          <a:prstGeom prst="rect">
            <a:avLst/>
          </a:prstGeom>
        </p:spPr>
      </p:pic>
      <p:sp>
        <p:nvSpPr>
          <p:cNvPr id="5" name="TextBox 4">
            <a:extLst>
              <a:ext uri="{FF2B5EF4-FFF2-40B4-BE49-F238E27FC236}">
                <a16:creationId xmlns:a16="http://schemas.microsoft.com/office/drawing/2014/main" id="{B4D2C2B8-2793-4844-A3C2-406BEB7A2BF3}"/>
              </a:ext>
            </a:extLst>
          </p:cNvPr>
          <p:cNvSpPr txBox="1"/>
          <p:nvPr/>
        </p:nvSpPr>
        <p:spPr>
          <a:xfrm>
            <a:off x="274320" y="400050"/>
            <a:ext cx="7566660" cy="923330"/>
          </a:xfrm>
          <a:prstGeom prst="rect">
            <a:avLst/>
          </a:prstGeom>
          <a:noFill/>
        </p:spPr>
        <p:txBody>
          <a:bodyPr wrap="square" rtlCol="0">
            <a:spAutoFit/>
          </a:bodyPr>
          <a:lstStyle/>
          <a:p>
            <a:r>
              <a:rPr lang="nl-BE" sz="5400">
                <a:latin typeface="+mj-lt"/>
              </a:rPr>
              <a:t>WELCOME!</a:t>
            </a:r>
            <a:endParaRPr lang="en-US" sz="5400">
              <a:latin typeface="+mj-lt"/>
            </a:endParaRPr>
          </a:p>
        </p:txBody>
      </p:sp>
    </p:spTree>
    <p:extLst>
      <p:ext uri="{BB962C8B-B14F-4D97-AF65-F5344CB8AC3E}">
        <p14:creationId xmlns:p14="http://schemas.microsoft.com/office/powerpoint/2010/main" val="126157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useBgFill="1">
        <p:nvSpPr>
          <p:cNvPr id="5" name="Rectangle 8">
            <a:extLst>
              <a:ext uri="{FF2B5EF4-FFF2-40B4-BE49-F238E27FC236}">
                <a16:creationId xmlns:a16="http://schemas.microsoft.com/office/drawing/2014/main" id="{BFB2D26E-FBAE-45B8-B0F6-80E4ABDEC3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10">
            <a:extLst>
              <a:ext uri="{FF2B5EF4-FFF2-40B4-BE49-F238E27FC236}">
                <a16:creationId xmlns:a16="http://schemas.microsoft.com/office/drawing/2014/main" id="{23442A66-721F-4552-A3AD-3A2215F0C18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5410200" cy="6858000"/>
          </a:xfrm>
          <a:prstGeom prst="rect">
            <a:avLst/>
          </a:prstGeom>
          <a:solidFill>
            <a:srgbClr val="009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ectangle 12">
            <a:extLst>
              <a:ext uri="{FF2B5EF4-FFF2-40B4-BE49-F238E27FC236}">
                <a16:creationId xmlns:a16="http://schemas.microsoft.com/office/drawing/2014/main" id="{67EA5288-5BEB-4C44-949A-ED209FE2190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85800" y="685800"/>
            <a:ext cx="40767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D7C710-1A61-4A0A-B66E-7146800A96D7}"/>
              </a:ext>
            </a:extLst>
          </p:cNvPr>
          <p:cNvSpPr>
            <a:spLocks noGrp="1"/>
          </p:cNvSpPr>
          <p:nvPr>
            <p:ph type="ctrTitle"/>
          </p:nvPr>
        </p:nvSpPr>
        <p:spPr>
          <a:xfrm>
            <a:off x="1371599" y="1223889"/>
            <a:ext cx="2705101" cy="2508139"/>
          </a:xfrm>
        </p:spPr>
        <p:txBody>
          <a:bodyPr>
            <a:noAutofit/>
          </a:bodyPr>
          <a:lstStyle/>
          <a:p>
            <a:r>
              <a:rPr lang="nl-BE" sz="6600"/>
              <a:t>NEW YORK</a:t>
            </a:r>
          </a:p>
        </p:txBody>
      </p:sp>
      <p:sp>
        <p:nvSpPr>
          <p:cNvPr id="3" name="Subtitle 2">
            <a:extLst>
              <a:ext uri="{FF2B5EF4-FFF2-40B4-BE49-F238E27FC236}">
                <a16:creationId xmlns:a16="http://schemas.microsoft.com/office/drawing/2014/main" id="{E37A7D16-1775-4C95-B4FD-AE67663F5E04}"/>
              </a:ext>
            </a:extLst>
          </p:cNvPr>
          <p:cNvSpPr>
            <a:spLocks noGrp="1"/>
          </p:cNvSpPr>
          <p:nvPr>
            <p:ph type="subTitle" idx="1"/>
          </p:nvPr>
        </p:nvSpPr>
        <p:spPr>
          <a:xfrm>
            <a:off x="1371600" y="4114800"/>
            <a:ext cx="2705100" cy="1371601"/>
          </a:xfrm>
        </p:spPr>
        <p:txBody>
          <a:bodyPr>
            <a:normAutofit/>
          </a:bodyPr>
          <a:lstStyle/>
          <a:p>
            <a:r>
              <a:rPr lang="nl-BE" sz="2800"/>
              <a:t>February 2023</a:t>
            </a:r>
          </a:p>
        </p:txBody>
      </p:sp>
      <p:pic>
        <p:nvPicPr>
          <p:cNvPr id="8" name="Picture 3" descr="A picture of a viewing telescope with a city on its background">
            <a:extLst>
              <a:ext uri="{FF2B5EF4-FFF2-40B4-BE49-F238E27FC236}">
                <a16:creationId xmlns:a16="http://schemas.microsoft.com/office/drawing/2014/main" id="{7F7C082E-843F-EFF8-5005-BDD9D77D63F8}"/>
              </a:ext>
            </a:extLst>
          </p:cNvPr>
          <p:cNvPicPr>
            <a:picLocks noChangeAspect="1"/>
          </p:cNvPicPr>
          <p:nvPr/>
        </p:nvPicPr>
        <p:blipFill rotWithShape="1">
          <a:blip r:embed="rId2"/>
          <a:srcRect l="19348" r="17858"/>
          <a:stretch/>
        </p:blipFill>
        <p:spPr>
          <a:xfrm>
            <a:off x="5410200" y="10"/>
            <a:ext cx="6781800" cy="6857990"/>
          </a:xfrm>
          <a:prstGeom prst="rect">
            <a:avLst/>
          </a:prstGeom>
        </p:spPr>
      </p:pic>
    </p:spTree>
    <p:extLst>
      <p:ext uri="{BB962C8B-B14F-4D97-AF65-F5344CB8AC3E}">
        <p14:creationId xmlns:p14="http://schemas.microsoft.com/office/powerpoint/2010/main" val="3202475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1588-A8B5-443D-9C17-1DCB7C01B54B}"/>
              </a:ext>
            </a:extLst>
          </p:cNvPr>
          <p:cNvSpPr>
            <a:spLocks noGrp="1"/>
          </p:cNvSpPr>
          <p:nvPr>
            <p:ph type="title"/>
          </p:nvPr>
        </p:nvSpPr>
        <p:spPr/>
        <p:txBody>
          <a:bodyPr/>
          <a:lstStyle/>
          <a:p>
            <a:endParaRPr lang="nl-BE"/>
          </a:p>
        </p:txBody>
      </p:sp>
      <p:sp>
        <p:nvSpPr>
          <p:cNvPr id="3" name="Content Placeholder 2">
            <a:extLst>
              <a:ext uri="{FF2B5EF4-FFF2-40B4-BE49-F238E27FC236}">
                <a16:creationId xmlns:a16="http://schemas.microsoft.com/office/drawing/2014/main" id="{62A8F5EA-7DBC-4E3B-B9FE-BF3ADEF764B3}"/>
              </a:ext>
            </a:extLst>
          </p:cNvPr>
          <p:cNvSpPr>
            <a:spLocks noGrp="1"/>
          </p:cNvSpPr>
          <p:nvPr>
            <p:ph idx="1"/>
          </p:nvPr>
        </p:nvSpPr>
        <p:spPr/>
        <p:txBody>
          <a:bodyPr/>
          <a:lstStyle/>
          <a:p>
            <a:r>
              <a:rPr lang="nl-BE">
                <a:hlinkClick r:id="rId3"/>
              </a:rPr>
              <a:t>Voorstelling van BE NY - YouTube</a:t>
            </a:r>
            <a:endParaRPr lang="nl-BE"/>
          </a:p>
        </p:txBody>
      </p:sp>
      <p:pic>
        <p:nvPicPr>
          <p:cNvPr id="4" name="Online Media 3" title="Voorstelling van BE NY">
            <a:hlinkClick r:id="" action="ppaction://media"/>
            <a:extLst>
              <a:ext uri="{FF2B5EF4-FFF2-40B4-BE49-F238E27FC236}">
                <a16:creationId xmlns:a16="http://schemas.microsoft.com/office/drawing/2014/main" id="{531947D1-CAD1-4BE0-9A7E-9B415A3EB17F}"/>
              </a:ext>
            </a:extLst>
          </p:cNvPr>
          <p:cNvPicPr>
            <a:picLocks noRot="1" noChangeAspect="1"/>
          </p:cNvPicPr>
          <p:nvPr>
            <a:videoFile r:link="rId1"/>
          </p:nvPr>
        </p:nvPicPr>
        <p:blipFill>
          <a:blip r:embed="rId4"/>
          <a:stretch>
            <a:fillRect/>
          </a:stretch>
        </p:blipFill>
        <p:spPr>
          <a:xfrm>
            <a:off x="851127" y="454883"/>
            <a:ext cx="10527844" cy="5948233"/>
          </a:xfrm>
          <a:prstGeom prst="rect">
            <a:avLst/>
          </a:prstGeom>
        </p:spPr>
      </p:pic>
    </p:spTree>
    <p:extLst>
      <p:ext uri="{BB962C8B-B14F-4D97-AF65-F5344CB8AC3E}">
        <p14:creationId xmlns:p14="http://schemas.microsoft.com/office/powerpoint/2010/main" val="1718996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D6753ACD-8389-4A4D-8E6D-14DCDB250C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8A7C3535-4FB5-4E5B-BDFE-FA61877AF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8528" y="685800"/>
            <a:ext cx="4063972"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Connections">
            <a:extLst>
              <a:ext uri="{FF2B5EF4-FFF2-40B4-BE49-F238E27FC236}">
                <a16:creationId xmlns:a16="http://schemas.microsoft.com/office/drawing/2014/main" id="{E8173C99-5AC4-4530-82E2-1E057098D6A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663681" y="685801"/>
            <a:ext cx="5576310" cy="249818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84E24FD-798A-454F-98B3-B4596B50B410}"/>
              </a:ext>
            </a:extLst>
          </p:cNvPr>
          <p:cNvSpPr>
            <a:spLocks noGrp="1"/>
          </p:cNvSpPr>
          <p:nvPr>
            <p:ph idx="1"/>
          </p:nvPr>
        </p:nvSpPr>
        <p:spPr>
          <a:xfrm>
            <a:off x="5410200" y="3429000"/>
            <a:ext cx="6083272" cy="2793609"/>
          </a:xfrm>
        </p:spPr>
        <p:txBody>
          <a:bodyPr vert="horz" lIns="91440" tIns="45720" rIns="91440" bIns="45720" rtlCol="0" anchor="t">
            <a:normAutofit/>
          </a:bodyPr>
          <a:lstStyle/>
          <a:p>
            <a:r>
              <a:rPr lang="nl-BE"/>
              <a:t>Partner in </a:t>
            </a:r>
            <a:r>
              <a:rPr lang="nl-BE" err="1"/>
              <a:t>education</a:t>
            </a:r>
            <a:r>
              <a:rPr lang="nl-BE"/>
              <a:t> Thomas More TRM</a:t>
            </a:r>
          </a:p>
          <a:p>
            <a:r>
              <a:rPr lang="nl-BE"/>
              <a:t>Dubai </a:t>
            </a:r>
            <a:r>
              <a:rPr lang="nl-BE" err="1"/>
              <a:t>February</a:t>
            </a:r>
            <a:r>
              <a:rPr lang="nl-BE"/>
              <a:t> 2022</a:t>
            </a:r>
          </a:p>
          <a:p>
            <a:r>
              <a:rPr lang="nl-BE" err="1"/>
              <a:t>Organizing</a:t>
            </a:r>
            <a:r>
              <a:rPr lang="nl-BE"/>
              <a:t> tour operator</a:t>
            </a:r>
            <a:endParaRPr lang="en-US"/>
          </a:p>
        </p:txBody>
      </p:sp>
      <p:pic>
        <p:nvPicPr>
          <p:cNvPr id="2056" name="Picture 8" descr="New York City — Jetson Creative">
            <a:extLst>
              <a:ext uri="{FF2B5EF4-FFF2-40B4-BE49-F238E27FC236}">
                <a16:creationId xmlns:a16="http://schemas.microsoft.com/office/drawing/2014/main" id="{FE984AFE-5A28-482E-8382-1DAD8B0CD3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1" r="-2" b="2244"/>
          <a:stretch/>
        </p:blipFill>
        <p:spPr bwMode="auto">
          <a:xfrm>
            <a:off x="1397036" y="685800"/>
            <a:ext cx="2649183" cy="5474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4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9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167299-A76E-4542-AC5F-8D07161104BD}"/>
              </a:ext>
            </a:extLst>
          </p:cNvPr>
          <p:cNvSpPr>
            <a:spLocks noGrp="1"/>
          </p:cNvSpPr>
          <p:nvPr>
            <p:ph type="title"/>
          </p:nvPr>
        </p:nvSpPr>
        <p:spPr>
          <a:xfrm>
            <a:off x="1371599" y="1010097"/>
            <a:ext cx="9486901" cy="1010088"/>
          </a:xfrm>
        </p:spPr>
        <p:txBody>
          <a:bodyPr anchor="b">
            <a:normAutofit/>
          </a:bodyPr>
          <a:lstStyle/>
          <a:p>
            <a:pPr algn="ctr"/>
            <a:r>
              <a:rPr lang="nl-BE"/>
              <a:t>WHO CAN REGISTER?</a:t>
            </a:r>
          </a:p>
        </p:txBody>
      </p:sp>
      <p:sp>
        <p:nvSpPr>
          <p:cNvPr id="3" name="Content Placeholder 2">
            <a:extLst>
              <a:ext uri="{FF2B5EF4-FFF2-40B4-BE49-F238E27FC236}">
                <a16:creationId xmlns:a16="http://schemas.microsoft.com/office/drawing/2014/main" id="{79D6F8F9-13B2-44F7-BE80-EB6A341280E9}"/>
              </a:ext>
            </a:extLst>
          </p:cNvPr>
          <p:cNvSpPr>
            <a:spLocks noGrp="1"/>
          </p:cNvSpPr>
          <p:nvPr>
            <p:ph idx="1"/>
          </p:nvPr>
        </p:nvSpPr>
        <p:spPr>
          <a:xfrm>
            <a:off x="1371600" y="2206257"/>
            <a:ext cx="9486901" cy="3540642"/>
          </a:xfrm>
        </p:spPr>
        <p:txBody>
          <a:bodyPr>
            <a:normAutofit/>
          </a:bodyPr>
          <a:lstStyle/>
          <a:p>
            <a:r>
              <a:rPr lang="nl-BE" err="1"/>
              <a:t>Only</a:t>
            </a:r>
            <a:r>
              <a:rPr lang="nl-BE"/>
              <a:t> Thomas More </a:t>
            </a:r>
            <a:r>
              <a:rPr lang="nl-BE" err="1"/>
              <a:t>students</a:t>
            </a:r>
            <a:endParaRPr lang="nl-BE"/>
          </a:p>
          <a:p>
            <a:r>
              <a:rPr lang="nl-BE" err="1"/>
              <a:t>All</a:t>
            </a:r>
            <a:r>
              <a:rPr lang="nl-BE"/>
              <a:t> </a:t>
            </a:r>
            <a:r>
              <a:rPr lang="nl-BE" err="1"/>
              <a:t>study</a:t>
            </a:r>
            <a:r>
              <a:rPr lang="nl-BE"/>
              <a:t> fields :</a:t>
            </a:r>
          </a:p>
          <a:p>
            <a:pPr lvl="1">
              <a:buFont typeface="Courier New" panose="02070309020205020404" pitchFamily="49" charset="0"/>
              <a:buChar char="o"/>
            </a:pPr>
            <a:r>
              <a:rPr lang="nl-BE"/>
              <a:t>Business</a:t>
            </a:r>
          </a:p>
          <a:p>
            <a:pPr lvl="1">
              <a:buFont typeface="Courier New" panose="02070309020205020404" pitchFamily="49" charset="0"/>
              <a:buChar char="o"/>
            </a:pPr>
            <a:r>
              <a:rPr lang="nl-BE" err="1"/>
              <a:t>Tourism</a:t>
            </a:r>
            <a:endParaRPr lang="nl-BE"/>
          </a:p>
          <a:p>
            <a:pPr lvl="1">
              <a:buFont typeface="Courier New" panose="02070309020205020404" pitchFamily="49" charset="0"/>
              <a:buChar char="o"/>
            </a:pPr>
            <a:r>
              <a:rPr lang="nl-BE"/>
              <a:t>Organisatie &amp; management</a:t>
            </a:r>
          </a:p>
          <a:p>
            <a:pPr lvl="1">
              <a:buFont typeface="Courier New" panose="02070309020205020404" pitchFamily="49" charset="0"/>
              <a:buChar char="o"/>
            </a:pPr>
            <a:r>
              <a:rPr lang="nl-BE" err="1"/>
              <a:t>Ims</a:t>
            </a:r>
            <a:r>
              <a:rPr lang="nl-BE"/>
              <a:t> – DSPS</a:t>
            </a:r>
          </a:p>
          <a:p>
            <a:pPr lvl="1">
              <a:buFont typeface="Courier New" panose="02070309020205020404" pitchFamily="49" charset="0"/>
              <a:buChar char="o"/>
            </a:pPr>
            <a:r>
              <a:rPr lang="nl-BE"/>
              <a:t>Graduaten</a:t>
            </a:r>
          </a:p>
        </p:txBody>
      </p:sp>
    </p:spTree>
    <p:extLst>
      <p:ext uri="{BB962C8B-B14F-4D97-AF65-F5344CB8AC3E}">
        <p14:creationId xmlns:p14="http://schemas.microsoft.com/office/powerpoint/2010/main" val="1685390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91A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9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EE715C-8864-4075-AE61-12C80DC9D75E}"/>
              </a:ext>
            </a:extLst>
          </p:cNvPr>
          <p:cNvSpPr>
            <a:spLocks noGrp="1"/>
          </p:cNvSpPr>
          <p:nvPr>
            <p:ph type="title"/>
          </p:nvPr>
        </p:nvSpPr>
        <p:spPr>
          <a:xfrm>
            <a:off x="1371599" y="1010097"/>
            <a:ext cx="9486901" cy="1010088"/>
          </a:xfrm>
        </p:spPr>
        <p:txBody>
          <a:bodyPr anchor="b">
            <a:normAutofit/>
          </a:bodyPr>
          <a:lstStyle/>
          <a:p>
            <a:pPr algn="ctr"/>
            <a:r>
              <a:rPr lang="nl-BE"/>
              <a:t>General information</a:t>
            </a:r>
          </a:p>
        </p:txBody>
      </p:sp>
      <p:sp>
        <p:nvSpPr>
          <p:cNvPr id="11" name="Content Placeholder 2">
            <a:extLst>
              <a:ext uri="{FF2B5EF4-FFF2-40B4-BE49-F238E27FC236}">
                <a16:creationId xmlns:a16="http://schemas.microsoft.com/office/drawing/2014/main" id="{DC3814FA-7BCC-4583-A8B3-80CAAB81D208}"/>
              </a:ext>
            </a:extLst>
          </p:cNvPr>
          <p:cNvSpPr>
            <a:spLocks noGrp="1"/>
          </p:cNvSpPr>
          <p:nvPr>
            <p:ph idx="1"/>
          </p:nvPr>
        </p:nvSpPr>
        <p:spPr>
          <a:xfrm>
            <a:off x="1371600" y="2206257"/>
            <a:ext cx="9486901" cy="3540642"/>
          </a:xfrm>
        </p:spPr>
        <p:txBody>
          <a:bodyPr vert="horz" lIns="91440" tIns="45720" rIns="91440" bIns="45720" rtlCol="0" anchor="t">
            <a:normAutofit/>
          </a:bodyPr>
          <a:lstStyle/>
          <a:p>
            <a:r>
              <a:rPr lang="en-US">
                <a:solidFill>
                  <a:schemeClr val="tx1"/>
                </a:solidFill>
              </a:rPr>
              <a:t>Not mandatory</a:t>
            </a:r>
          </a:p>
          <a:p>
            <a:r>
              <a:rPr lang="en-US">
                <a:solidFill>
                  <a:schemeClr val="tx1"/>
                </a:solidFill>
              </a:rPr>
              <a:t>You will not miss classes</a:t>
            </a:r>
          </a:p>
          <a:p>
            <a:r>
              <a:rPr lang="en-US">
                <a:solidFill>
                  <a:schemeClr val="tx1"/>
                </a:solidFill>
              </a:rPr>
              <a:t>Between two semesters</a:t>
            </a:r>
          </a:p>
          <a:p>
            <a:r>
              <a:rPr lang="en-US">
                <a:solidFill>
                  <a:schemeClr val="tx1"/>
                </a:solidFill>
              </a:rPr>
              <a:t>Teachers will join</a:t>
            </a:r>
          </a:p>
          <a:p>
            <a:r>
              <a:rPr lang="en-US">
                <a:solidFill>
                  <a:schemeClr val="tx1"/>
                </a:solidFill>
              </a:rPr>
              <a:t>Prices are depending on room type</a:t>
            </a:r>
          </a:p>
          <a:p>
            <a:r>
              <a:rPr lang="en-US">
                <a:solidFill>
                  <a:schemeClr val="tx1"/>
                </a:solidFill>
              </a:rPr>
              <a:t>Max. 80 persons (already registered?)</a:t>
            </a:r>
          </a:p>
        </p:txBody>
      </p:sp>
    </p:spTree>
    <p:extLst>
      <p:ext uri="{BB962C8B-B14F-4D97-AF65-F5344CB8AC3E}">
        <p14:creationId xmlns:p14="http://schemas.microsoft.com/office/powerpoint/2010/main" val="1968789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5">
            <a:extLst>
              <a:ext uri="{FF2B5EF4-FFF2-40B4-BE49-F238E27FC236}">
                <a16:creationId xmlns:a16="http://schemas.microsoft.com/office/drawing/2014/main" id="{C1CA7196-CAF1-4234-8849-E335F0BCA3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7">
            <a:extLst>
              <a:ext uri="{FF2B5EF4-FFF2-40B4-BE49-F238E27FC236}">
                <a16:creationId xmlns:a16="http://schemas.microsoft.com/office/drawing/2014/main" id="{8A7C3535-4FB5-4E5B-BDFE-FA61877AF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05B735A-F444-4C6C-B0C8-0F24853BBBCC}"/>
              </a:ext>
            </a:extLst>
          </p:cNvPr>
          <p:cNvPicPr>
            <a:picLocks noChangeAspect="1"/>
          </p:cNvPicPr>
          <p:nvPr/>
        </p:nvPicPr>
        <p:blipFill>
          <a:blip r:embed="rId2"/>
          <a:stretch>
            <a:fillRect/>
          </a:stretch>
        </p:blipFill>
        <p:spPr>
          <a:xfrm>
            <a:off x="683489" y="1143000"/>
            <a:ext cx="6096000" cy="4572000"/>
          </a:xfrm>
          <a:prstGeom prst="rect">
            <a:avLst/>
          </a:prstGeom>
        </p:spPr>
      </p:pic>
      <p:sp>
        <p:nvSpPr>
          <p:cNvPr id="3" name="Rectangle 2">
            <a:extLst>
              <a:ext uri="{FF2B5EF4-FFF2-40B4-BE49-F238E27FC236}">
                <a16:creationId xmlns:a16="http://schemas.microsoft.com/office/drawing/2014/main" id="{2475F8A3-4199-AA39-5790-2F8F0EBBEF1B}"/>
              </a:ext>
            </a:extLst>
          </p:cNvPr>
          <p:cNvSpPr/>
          <p:nvPr/>
        </p:nvSpPr>
        <p:spPr>
          <a:xfrm>
            <a:off x="7460456" y="-4764"/>
            <a:ext cx="4726780" cy="6857999"/>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jdelijke aanduiding voor inhoud 5">
            <a:extLst>
              <a:ext uri="{FF2B5EF4-FFF2-40B4-BE49-F238E27FC236}">
                <a16:creationId xmlns:a16="http://schemas.microsoft.com/office/drawing/2014/main" id="{854B6340-D710-515B-39CA-B1B73D44D893}"/>
              </a:ext>
            </a:extLst>
          </p:cNvPr>
          <p:cNvSpPr>
            <a:spLocks noGrp="1"/>
          </p:cNvSpPr>
          <p:nvPr>
            <p:ph idx="1"/>
          </p:nvPr>
        </p:nvSpPr>
        <p:spPr>
          <a:xfrm>
            <a:off x="8139497" y="2093184"/>
            <a:ext cx="3390899" cy="4501662"/>
          </a:xfrm>
        </p:spPr>
        <p:txBody>
          <a:bodyPr vert="horz" lIns="91440" tIns="45720" rIns="91440" bIns="45720" rtlCol="0" anchor="t">
            <a:normAutofit/>
          </a:bodyPr>
          <a:lstStyle/>
          <a:p>
            <a:pPr marL="0" indent="0">
              <a:buNone/>
            </a:pPr>
            <a:r>
              <a:rPr lang="nl-NL">
                <a:solidFill>
                  <a:schemeClr val="bg1"/>
                </a:solidFill>
                <a:latin typeface="Calibri"/>
                <a:ea typeface="+mj-lt"/>
                <a:cs typeface="+mj-lt"/>
              </a:rPr>
              <a:t>OUTBOUND 5 FEB </a:t>
            </a:r>
            <a:endParaRPr lang="nl-NL">
              <a:solidFill>
                <a:schemeClr val="bg1"/>
              </a:solidFill>
            </a:endParaRPr>
          </a:p>
          <a:p>
            <a:pPr marL="0" indent="0">
              <a:buNone/>
            </a:pPr>
            <a:r>
              <a:rPr lang="nl-NL">
                <a:solidFill>
                  <a:schemeClr val="bg1"/>
                </a:solidFill>
                <a:latin typeface="Calibri"/>
                <a:ea typeface="+mj-lt"/>
                <a:cs typeface="+mj-lt"/>
              </a:rPr>
              <a:t>UA998 BRU-EWR </a:t>
            </a:r>
            <a:endParaRPr lang="nl-NL">
              <a:solidFill>
                <a:schemeClr val="bg1"/>
              </a:solidFill>
              <a:latin typeface="Goudy Old Style"/>
              <a:ea typeface="+mj-lt"/>
              <a:cs typeface="+mj-lt"/>
            </a:endParaRPr>
          </a:p>
          <a:p>
            <a:pPr marL="0" indent="0">
              <a:buNone/>
            </a:pPr>
            <a:r>
              <a:rPr lang="nl-NL">
                <a:solidFill>
                  <a:schemeClr val="bg1"/>
                </a:solidFill>
                <a:latin typeface="Calibri"/>
                <a:ea typeface="+mj-lt"/>
                <a:cs typeface="+mj-lt"/>
              </a:rPr>
              <a:t>10.10-12.30 </a:t>
            </a:r>
            <a:endParaRPr lang="nl-NL">
              <a:solidFill>
                <a:schemeClr val="bg1"/>
              </a:solidFill>
            </a:endParaRPr>
          </a:p>
          <a:p>
            <a:pPr marL="0" indent="0">
              <a:buNone/>
            </a:pPr>
            <a:endParaRPr lang="nl-NL">
              <a:solidFill>
                <a:schemeClr val="bg1"/>
              </a:solidFill>
              <a:latin typeface="Calibri"/>
              <a:ea typeface="+mj-lt"/>
              <a:cs typeface="+mj-lt"/>
            </a:endParaRPr>
          </a:p>
          <a:p>
            <a:pPr marL="0" indent="0">
              <a:buNone/>
            </a:pPr>
            <a:r>
              <a:rPr lang="nl-NL">
                <a:solidFill>
                  <a:schemeClr val="bg1"/>
                </a:solidFill>
                <a:latin typeface="Calibri"/>
                <a:ea typeface="+mj-lt"/>
                <a:cs typeface="+mj-lt"/>
              </a:rPr>
              <a:t>INBOUND 10 FEB </a:t>
            </a:r>
            <a:endParaRPr lang="nl-NL">
              <a:solidFill>
                <a:schemeClr val="bg1"/>
              </a:solidFill>
              <a:latin typeface="Calibri"/>
              <a:ea typeface="Calibri"/>
              <a:cs typeface="Calibri"/>
            </a:endParaRPr>
          </a:p>
          <a:p>
            <a:pPr marL="0" indent="0">
              <a:buNone/>
            </a:pPr>
            <a:r>
              <a:rPr lang="nl-NL">
                <a:solidFill>
                  <a:schemeClr val="bg1"/>
                </a:solidFill>
                <a:latin typeface="Calibri"/>
                <a:ea typeface="+mj-lt"/>
                <a:cs typeface="+mj-lt"/>
              </a:rPr>
              <a:t>UA999 EWR-BRU </a:t>
            </a:r>
            <a:endParaRPr lang="nl-NL">
              <a:solidFill>
                <a:schemeClr val="bg1"/>
              </a:solidFill>
              <a:latin typeface="Calibri"/>
              <a:ea typeface="Calibri"/>
              <a:cs typeface="Calibri"/>
            </a:endParaRPr>
          </a:p>
          <a:p>
            <a:pPr marL="0" indent="0">
              <a:buNone/>
            </a:pPr>
            <a:r>
              <a:rPr lang="nl-NL">
                <a:solidFill>
                  <a:schemeClr val="bg1"/>
                </a:solidFill>
                <a:latin typeface="Calibri"/>
                <a:ea typeface="+mj-lt"/>
                <a:cs typeface="+mj-lt"/>
              </a:rPr>
              <a:t>19.00-08.05 (11 FEB) </a:t>
            </a:r>
          </a:p>
          <a:p>
            <a:pPr marL="0" indent="0">
              <a:buNone/>
            </a:pPr>
            <a:endParaRPr lang="nl-NL">
              <a:solidFill>
                <a:schemeClr val="bg1"/>
              </a:solidFill>
              <a:latin typeface="Calibri"/>
              <a:ea typeface="+mj-lt"/>
              <a:cs typeface="+mj-lt"/>
            </a:endParaRPr>
          </a:p>
          <a:p>
            <a:pPr marL="0" indent="0">
              <a:buNone/>
            </a:pPr>
            <a:r>
              <a:rPr lang="nl-NL" sz="2000">
                <a:solidFill>
                  <a:schemeClr val="bg1"/>
                </a:solidFill>
                <a:latin typeface="Calibri"/>
                <a:ea typeface="Calibri"/>
                <a:cs typeface="Calibri"/>
              </a:rPr>
              <a:t>*Incl. 23kg </a:t>
            </a:r>
            <a:r>
              <a:rPr lang="nl-NL" sz="2000" err="1">
                <a:solidFill>
                  <a:schemeClr val="bg1"/>
                </a:solidFill>
                <a:latin typeface="Calibri"/>
                <a:ea typeface="Calibri"/>
                <a:cs typeface="Calibri"/>
              </a:rPr>
              <a:t>luggage</a:t>
            </a:r>
            <a:r>
              <a:rPr lang="nl-NL" sz="2000">
                <a:solidFill>
                  <a:schemeClr val="bg1"/>
                </a:solidFill>
                <a:latin typeface="Calibri"/>
                <a:ea typeface="Calibri"/>
                <a:cs typeface="Calibri"/>
              </a:rPr>
              <a:t> &amp; </a:t>
            </a:r>
            <a:r>
              <a:rPr lang="nl-NL" sz="2000" err="1">
                <a:solidFill>
                  <a:schemeClr val="bg1"/>
                </a:solidFill>
                <a:latin typeface="Calibri"/>
                <a:ea typeface="Calibri"/>
                <a:cs typeface="Calibri"/>
              </a:rPr>
              <a:t>taxes</a:t>
            </a:r>
            <a:endParaRPr lang="nl-NL" sz="2000" err="1">
              <a:solidFill>
                <a:schemeClr val="bg1"/>
              </a:solidFill>
              <a:latin typeface="Goudy Old Style"/>
              <a:ea typeface="Calibri"/>
              <a:cs typeface="Calibri"/>
            </a:endParaRPr>
          </a:p>
        </p:txBody>
      </p:sp>
      <p:sp>
        <p:nvSpPr>
          <p:cNvPr id="2" name="Title 1">
            <a:extLst>
              <a:ext uri="{FF2B5EF4-FFF2-40B4-BE49-F238E27FC236}">
                <a16:creationId xmlns:a16="http://schemas.microsoft.com/office/drawing/2014/main" id="{5362E765-FE37-43FB-9A33-2F76E0AB23E8}"/>
              </a:ext>
            </a:extLst>
          </p:cNvPr>
          <p:cNvSpPr>
            <a:spLocks noGrp="1"/>
          </p:cNvSpPr>
          <p:nvPr>
            <p:ph type="title"/>
          </p:nvPr>
        </p:nvSpPr>
        <p:spPr>
          <a:xfrm>
            <a:off x="8139934" y="1025"/>
            <a:ext cx="3390899" cy="1303606"/>
          </a:xfrm>
        </p:spPr>
        <p:txBody>
          <a:bodyPr vert="horz" lIns="91440" tIns="45720" rIns="91440" bIns="45720" rtlCol="0">
            <a:normAutofit/>
          </a:bodyPr>
          <a:lstStyle/>
          <a:p>
            <a:pPr algn="ctr"/>
            <a:r>
              <a:rPr lang="en-US" kern="1200" cap="all" spc="300" baseline="0">
                <a:solidFill>
                  <a:schemeClr val="bg1"/>
                </a:solidFill>
                <a:latin typeface="+mj-lt"/>
                <a:ea typeface="+mj-ea"/>
                <a:cs typeface="+mj-cs"/>
              </a:rPr>
              <a:t>Flights</a:t>
            </a:r>
            <a:endParaRPr lang="en-US" kern="1200" cap="all" spc="300" baseline="0">
              <a:solidFill>
                <a:schemeClr val="bg1"/>
              </a:solidFill>
              <a:latin typeface="+mj-lt"/>
            </a:endParaRPr>
          </a:p>
        </p:txBody>
      </p:sp>
    </p:spTree>
    <p:extLst>
      <p:ext uri="{BB962C8B-B14F-4D97-AF65-F5344CB8AC3E}">
        <p14:creationId xmlns:p14="http://schemas.microsoft.com/office/powerpoint/2010/main" val="3649748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28">
            <a:extLst>
              <a:ext uri="{FF2B5EF4-FFF2-40B4-BE49-F238E27FC236}">
                <a16:creationId xmlns:a16="http://schemas.microsoft.com/office/drawing/2014/main" id="{3B3350BC-94B2-40C9-9DCD-97E6FE1D4A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0">
            <a:extLst>
              <a:ext uri="{FF2B5EF4-FFF2-40B4-BE49-F238E27FC236}">
                <a16:creationId xmlns:a16="http://schemas.microsoft.com/office/drawing/2014/main" id="{4D755EF8-E2AA-40E1-AF58-9082672EA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53400"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3" name="Rectangle 32">
            <a:extLst>
              <a:ext uri="{FF2B5EF4-FFF2-40B4-BE49-F238E27FC236}">
                <a16:creationId xmlns:a16="http://schemas.microsoft.com/office/drawing/2014/main" id="{32FB1ED1-ED0F-464E-8D0B-6E737340B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67818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3EADBC-68FF-4723-985C-E2EF8DB23089}"/>
              </a:ext>
            </a:extLst>
          </p:cNvPr>
          <p:cNvSpPr>
            <a:spLocks noGrp="1"/>
          </p:cNvSpPr>
          <p:nvPr>
            <p:ph type="title"/>
          </p:nvPr>
        </p:nvSpPr>
        <p:spPr>
          <a:xfrm>
            <a:off x="1309566" y="984024"/>
            <a:ext cx="5600987" cy="895265"/>
          </a:xfrm>
        </p:spPr>
        <p:txBody>
          <a:bodyPr>
            <a:normAutofit/>
          </a:bodyPr>
          <a:lstStyle/>
          <a:p>
            <a:pPr algn="ctr"/>
            <a:r>
              <a:rPr lang="nl-BE"/>
              <a:t>ACCOMMODATION</a:t>
            </a:r>
          </a:p>
        </p:txBody>
      </p:sp>
      <p:sp>
        <p:nvSpPr>
          <p:cNvPr id="3" name="Content Placeholder 2">
            <a:extLst>
              <a:ext uri="{FF2B5EF4-FFF2-40B4-BE49-F238E27FC236}">
                <a16:creationId xmlns:a16="http://schemas.microsoft.com/office/drawing/2014/main" id="{BD743510-C8D2-45C6-BCB4-667036864C16}"/>
              </a:ext>
            </a:extLst>
          </p:cNvPr>
          <p:cNvSpPr>
            <a:spLocks noGrp="1"/>
          </p:cNvSpPr>
          <p:nvPr>
            <p:ph idx="1"/>
          </p:nvPr>
        </p:nvSpPr>
        <p:spPr>
          <a:xfrm>
            <a:off x="1309567" y="2135939"/>
            <a:ext cx="5600987" cy="3670734"/>
          </a:xfrm>
        </p:spPr>
        <p:txBody>
          <a:bodyPr vert="horz" lIns="91440" tIns="45720" rIns="91440" bIns="45720" rtlCol="0" anchor="t">
            <a:normAutofit/>
          </a:bodyPr>
          <a:lstStyle/>
          <a:p>
            <a:pPr marL="0" indent="0" algn="ctr">
              <a:buNone/>
            </a:pPr>
            <a:r>
              <a:rPr lang="nl-BE" sz="2800" b="1">
                <a:solidFill>
                  <a:schemeClr val="tx1"/>
                </a:solidFill>
                <a:ea typeface="+mj-lt"/>
                <a:cs typeface="+mj-lt"/>
              </a:rPr>
              <a:t>Hampton Inn Manhattan - Times Square South</a:t>
            </a:r>
            <a:endParaRPr lang="en-US" sz="3200" b="1">
              <a:solidFill>
                <a:schemeClr val="tx1"/>
              </a:solidFill>
              <a:ea typeface="+mj-lt"/>
              <a:cs typeface="+mj-lt"/>
            </a:endParaRPr>
          </a:p>
          <a:p>
            <a:pPr marL="0" indent="0">
              <a:buNone/>
            </a:pPr>
            <a:endParaRPr lang="en-US" sz="1800">
              <a:effectLst/>
              <a:latin typeface="Calibri" panose="020F0502020204030204" pitchFamily="34" charset="0"/>
              <a:ea typeface="Calibri" panose="020F0502020204030204" pitchFamily="34" charset="0"/>
            </a:endParaRPr>
          </a:p>
          <a:p>
            <a:pPr marL="0" indent="0">
              <a:buNone/>
            </a:pPr>
            <a:r>
              <a:rPr lang="en-US" sz="1800">
                <a:effectLst/>
                <a:latin typeface="Calibri" panose="020F0502020204030204" pitchFamily="34" charset="0"/>
                <a:ea typeface="Calibri" panose="020F0502020204030204" pitchFamily="34" charset="0"/>
              </a:rPr>
              <a:t>Discover Times Square's world-famous shopping and dining on our doorstep. The Port Authority bus terminal and Penn Station are within 0.5 km. </a:t>
            </a:r>
            <a:r>
              <a:rPr lang="en-US" sz="1800">
                <a:latin typeface="Calibri" panose="020F0502020204030204" pitchFamily="34" charset="0"/>
                <a:ea typeface="Calibri" panose="020F0502020204030204" pitchFamily="34" charset="0"/>
              </a:rPr>
              <a:t>En</a:t>
            </a:r>
            <a:r>
              <a:rPr lang="en-US" sz="1800">
                <a:effectLst/>
                <a:latin typeface="Calibri" panose="020F0502020204030204" pitchFamily="34" charset="0"/>
                <a:ea typeface="Calibri" panose="020F0502020204030204" pitchFamily="34" charset="0"/>
              </a:rPr>
              <a:t>joy free hot breakfast, free Wi-Fi, and access to our fitness.</a:t>
            </a:r>
            <a:endParaRPr lang="nl-BE" sz="2800"/>
          </a:p>
          <a:p>
            <a:pPr marL="0" indent="0">
              <a:buNone/>
            </a:pPr>
            <a:endParaRPr lang="nl-BE" sz="2000"/>
          </a:p>
        </p:txBody>
      </p:sp>
      <p:sp>
        <p:nvSpPr>
          <p:cNvPr id="18" name="Rectangle 17">
            <a:extLst>
              <a:ext uri="{FF2B5EF4-FFF2-40B4-BE49-F238E27FC236}">
                <a16:creationId xmlns:a16="http://schemas.microsoft.com/office/drawing/2014/main" id="{1AD61CA1-789B-8F64-1FBA-B03A82F90E3D}"/>
              </a:ext>
            </a:extLst>
          </p:cNvPr>
          <p:cNvSpPr/>
          <p:nvPr/>
        </p:nvSpPr>
        <p:spPr>
          <a:xfrm>
            <a:off x="-2459" y="-2459"/>
            <a:ext cx="8087032" cy="688258"/>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95506E2-5723-AC36-F9A4-493E190EBF31}"/>
              </a:ext>
            </a:extLst>
          </p:cNvPr>
          <p:cNvSpPr/>
          <p:nvPr/>
        </p:nvSpPr>
        <p:spPr>
          <a:xfrm>
            <a:off x="-2460" y="6167282"/>
            <a:ext cx="8148483" cy="688258"/>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0D3BC84-A8B0-13B8-4261-D5354AEF45C8}"/>
              </a:ext>
            </a:extLst>
          </p:cNvPr>
          <p:cNvSpPr/>
          <p:nvPr/>
        </p:nvSpPr>
        <p:spPr>
          <a:xfrm rot="5400000">
            <a:off x="4415912" y="3051685"/>
            <a:ext cx="6771964" cy="663677"/>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72873FB-D6B8-4574-4BD9-52CAECC41A0D}"/>
              </a:ext>
            </a:extLst>
          </p:cNvPr>
          <p:cNvSpPr/>
          <p:nvPr/>
        </p:nvSpPr>
        <p:spPr>
          <a:xfrm rot="5400000">
            <a:off x="-2460525" y="3156155"/>
            <a:ext cx="5653548" cy="737418"/>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4">
            <a:extLst>
              <a:ext uri="{FF2B5EF4-FFF2-40B4-BE49-F238E27FC236}">
                <a16:creationId xmlns:a16="http://schemas.microsoft.com/office/drawing/2014/main" id="{A83FE02F-AF41-C57D-578E-DEC31B6C9505}"/>
              </a:ext>
            </a:extLst>
          </p:cNvPr>
          <p:cNvPicPr>
            <a:picLocks noChangeAspect="1"/>
          </p:cNvPicPr>
          <p:nvPr/>
        </p:nvPicPr>
        <p:blipFill>
          <a:blip r:embed="rId2"/>
          <a:stretch>
            <a:fillRect/>
          </a:stretch>
        </p:blipFill>
        <p:spPr>
          <a:xfrm>
            <a:off x="8149590" y="730631"/>
            <a:ext cx="4042410" cy="2686939"/>
          </a:xfrm>
          <a:prstGeom prst="rect">
            <a:avLst/>
          </a:prstGeom>
        </p:spPr>
      </p:pic>
      <p:pic>
        <p:nvPicPr>
          <p:cNvPr id="3074" name="Picture 2" descr="Afbeelding uit fotogalerij van de accommodatie">
            <a:extLst>
              <a:ext uri="{FF2B5EF4-FFF2-40B4-BE49-F238E27FC236}">
                <a16:creationId xmlns:a16="http://schemas.microsoft.com/office/drawing/2014/main" id="{B10B8F69-5200-40F8-BEFE-2CA1E468E2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9590" y="3390891"/>
            <a:ext cx="4042410" cy="2724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078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7C478F1-26B5-44C9-823B-523B85B112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625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C9D89FD7-4504-49B7-92C3-1F4518A29EF6}"/>
              </a:ext>
            </a:extLst>
          </p:cNvPr>
          <p:cNvPicPr>
            <a:picLocks noGrp="1" noChangeAspect="1"/>
          </p:cNvPicPr>
          <p:nvPr>
            <p:ph idx="1"/>
          </p:nvPr>
        </p:nvPicPr>
        <p:blipFill rotWithShape="1">
          <a:blip r:embed="rId2"/>
          <a:srcRect l="13405" t="18897" r="8975" b="10503"/>
          <a:stretch/>
        </p:blipFill>
        <p:spPr>
          <a:xfrm>
            <a:off x="5410200" y="1714501"/>
            <a:ext cx="6096000" cy="3428999"/>
          </a:xfrm>
          <a:prstGeom prst="rect">
            <a:avLst/>
          </a:prstGeom>
        </p:spPr>
      </p:pic>
      <p:sp>
        <p:nvSpPr>
          <p:cNvPr id="7" name="Rectangle 6">
            <a:extLst>
              <a:ext uri="{FF2B5EF4-FFF2-40B4-BE49-F238E27FC236}">
                <a16:creationId xmlns:a16="http://schemas.microsoft.com/office/drawing/2014/main" id="{19D99ED1-7467-49B6-9E2A-26CB0B9ECAE1}"/>
              </a:ext>
            </a:extLst>
          </p:cNvPr>
          <p:cNvSpPr/>
          <p:nvPr/>
        </p:nvSpPr>
        <p:spPr>
          <a:xfrm>
            <a:off x="0" y="0"/>
            <a:ext cx="4766310" cy="6858000"/>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B655B36-6028-4237-9963-5250B28FED02}"/>
              </a:ext>
            </a:extLst>
          </p:cNvPr>
          <p:cNvSpPr txBox="1"/>
          <p:nvPr/>
        </p:nvSpPr>
        <p:spPr>
          <a:xfrm>
            <a:off x="594360" y="2857500"/>
            <a:ext cx="4217670" cy="2215991"/>
          </a:xfrm>
          <a:prstGeom prst="rect">
            <a:avLst/>
          </a:prstGeom>
          <a:noFill/>
        </p:spPr>
        <p:txBody>
          <a:bodyPr wrap="square" rtlCol="0">
            <a:spAutoFit/>
          </a:bodyPr>
          <a:lstStyle/>
          <a:p>
            <a:pPr marL="0" indent="0">
              <a:buNone/>
            </a:pPr>
            <a:r>
              <a:rPr lang="en-US" sz="2000">
                <a:solidFill>
                  <a:schemeClr val="bg1"/>
                </a:solidFill>
                <a:latin typeface="+mj-lt"/>
              </a:rPr>
              <a:t>337 West 39th Street, Midtown West, New York, NY 10018, </a:t>
            </a:r>
            <a:r>
              <a:rPr lang="en-US" sz="2000" err="1">
                <a:solidFill>
                  <a:schemeClr val="bg1"/>
                </a:solidFill>
                <a:latin typeface="+mj-lt"/>
              </a:rPr>
              <a:t>Verenigde</a:t>
            </a:r>
            <a:r>
              <a:rPr lang="en-US" sz="2000">
                <a:solidFill>
                  <a:schemeClr val="bg1"/>
                </a:solidFill>
                <a:latin typeface="+mj-lt"/>
              </a:rPr>
              <a:t> Staten</a:t>
            </a:r>
          </a:p>
          <a:p>
            <a:pPr marL="0" indent="0">
              <a:buNone/>
            </a:pPr>
            <a:endParaRPr lang="nl-BE" sz="2000">
              <a:solidFill>
                <a:schemeClr val="bg1"/>
              </a:solidFill>
              <a:latin typeface="+mj-lt"/>
            </a:endParaRPr>
          </a:p>
          <a:p>
            <a:pPr marL="0" indent="0">
              <a:buNone/>
            </a:pPr>
            <a:r>
              <a:rPr lang="nl-BE" sz="2000">
                <a:solidFill>
                  <a:schemeClr val="bg1"/>
                </a:solidFill>
                <a:latin typeface="+mj-lt"/>
              </a:rPr>
              <a:t>+/- 1 km </a:t>
            </a:r>
            <a:r>
              <a:rPr lang="nl-BE" sz="2000" err="1">
                <a:solidFill>
                  <a:schemeClr val="bg1"/>
                </a:solidFill>
                <a:latin typeface="+mj-lt"/>
              </a:rPr>
              <a:t>away</a:t>
            </a:r>
            <a:r>
              <a:rPr lang="nl-BE" sz="2000">
                <a:solidFill>
                  <a:schemeClr val="bg1"/>
                </a:solidFill>
                <a:latin typeface="+mj-lt"/>
              </a:rPr>
              <a:t> </a:t>
            </a:r>
            <a:r>
              <a:rPr lang="nl-BE" sz="2000" err="1">
                <a:solidFill>
                  <a:schemeClr val="bg1"/>
                </a:solidFill>
                <a:latin typeface="+mj-lt"/>
              </a:rPr>
              <a:t>from</a:t>
            </a:r>
            <a:r>
              <a:rPr lang="nl-BE" sz="2000">
                <a:solidFill>
                  <a:schemeClr val="bg1"/>
                </a:solidFill>
                <a:latin typeface="+mj-lt"/>
              </a:rPr>
              <a:t> Empire State Building </a:t>
            </a:r>
          </a:p>
          <a:p>
            <a:pPr marL="0" indent="0">
              <a:buNone/>
            </a:pPr>
            <a:r>
              <a:rPr lang="nl-BE" sz="2000">
                <a:solidFill>
                  <a:schemeClr val="bg1"/>
                </a:solidFill>
                <a:latin typeface="+mj-lt"/>
              </a:rPr>
              <a:t>+/- 0,6 km </a:t>
            </a:r>
            <a:r>
              <a:rPr lang="nl-BE" sz="2000" err="1">
                <a:solidFill>
                  <a:schemeClr val="bg1"/>
                </a:solidFill>
                <a:latin typeface="+mj-lt"/>
              </a:rPr>
              <a:t>away</a:t>
            </a:r>
            <a:r>
              <a:rPr lang="nl-BE" sz="2000">
                <a:solidFill>
                  <a:schemeClr val="bg1"/>
                </a:solidFill>
                <a:latin typeface="+mj-lt"/>
              </a:rPr>
              <a:t> </a:t>
            </a:r>
            <a:r>
              <a:rPr lang="nl-BE" sz="2000" err="1">
                <a:solidFill>
                  <a:schemeClr val="bg1"/>
                </a:solidFill>
                <a:latin typeface="+mj-lt"/>
              </a:rPr>
              <a:t>from</a:t>
            </a:r>
            <a:r>
              <a:rPr lang="nl-BE" sz="2000">
                <a:solidFill>
                  <a:schemeClr val="bg1"/>
                </a:solidFill>
                <a:latin typeface="+mj-lt"/>
              </a:rPr>
              <a:t> Times Square</a:t>
            </a:r>
          </a:p>
          <a:p>
            <a:endParaRPr lang="en-US"/>
          </a:p>
        </p:txBody>
      </p:sp>
      <p:sp>
        <p:nvSpPr>
          <p:cNvPr id="2" name="Title 1">
            <a:extLst>
              <a:ext uri="{FF2B5EF4-FFF2-40B4-BE49-F238E27FC236}">
                <a16:creationId xmlns:a16="http://schemas.microsoft.com/office/drawing/2014/main" id="{C38C2706-F342-483D-920D-ACF26E3AA2EB}"/>
              </a:ext>
            </a:extLst>
          </p:cNvPr>
          <p:cNvSpPr>
            <a:spLocks noGrp="1"/>
          </p:cNvSpPr>
          <p:nvPr>
            <p:ph type="title"/>
          </p:nvPr>
        </p:nvSpPr>
        <p:spPr>
          <a:xfrm>
            <a:off x="485628" y="1360169"/>
            <a:ext cx="3057379" cy="1754639"/>
          </a:xfrm>
        </p:spPr>
        <p:txBody>
          <a:bodyPr vert="horz" lIns="91440" tIns="45720" rIns="91440" bIns="45720" rtlCol="0" anchor="b">
            <a:normAutofit/>
          </a:bodyPr>
          <a:lstStyle/>
          <a:p>
            <a:pPr algn="ctr"/>
            <a:r>
              <a:rPr lang="nl-BE" sz="3600" kern="1200" cap="all" spc="300" baseline="0" err="1">
                <a:solidFill>
                  <a:schemeClr val="bg2"/>
                </a:solidFill>
                <a:latin typeface="+mj-lt"/>
                <a:ea typeface="+mj-ea"/>
                <a:cs typeface="+mj-cs"/>
              </a:rPr>
              <a:t>Location</a:t>
            </a:r>
            <a:br>
              <a:rPr lang="nl-BE" sz="3600" kern="1200" cap="all" spc="300" baseline="0">
                <a:solidFill>
                  <a:schemeClr val="bg2"/>
                </a:solidFill>
                <a:latin typeface="+mj-lt"/>
                <a:ea typeface="+mj-ea"/>
                <a:cs typeface="+mj-cs"/>
              </a:rPr>
            </a:br>
            <a:endParaRPr lang="en-US" sz="3600" kern="1200" cap="all" spc="300" baseline="0">
              <a:solidFill>
                <a:schemeClr val="bg2"/>
              </a:solidFill>
              <a:latin typeface="+mj-lt"/>
              <a:ea typeface="+mj-ea"/>
              <a:cs typeface="+mj-cs"/>
            </a:endParaRPr>
          </a:p>
        </p:txBody>
      </p:sp>
    </p:spTree>
    <p:extLst>
      <p:ext uri="{BB962C8B-B14F-4D97-AF65-F5344CB8AC3E}">
        <p14:creationId xmlns:p14="http://schemas.microsoft.com/office/powerpoint/2010/main" val="3956451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7605FCA8-CAF1-4D74-BE46-814EE60FB3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9D9F8A0E-73C7-4105-8A62-6AA318E6D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0"/>
            <a:ext cx="74295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oto van Tweepersoonskamer met 2 Tweepersoonsbedden #1">
            <a:extLst>
              <a:ext uri="{FF2B5EF4-FFF2-40B4-BE49-F238E27FC236}">
                <a16:creationId xmlns:a16="http://schemas.microsoft.com/office/drawing/2014/main" id="{2D6ED43A-7F6C-4343-AF73-5E84E862C4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46" r="14054" b="2"/>
          <a:stretch/>
        </p:blipFill>
        <p:spPr bwMode="auto">
          <a:xfrm>
            <a:off x="377190" y="192641"/>
            <a:ext cx="4000500" cy="323636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oto van Standaard Kamer met Kingsize Bed #1">
            <a:extLst>
              <a:ext uri="{FF2B5EF4-FFF2-40B4-BE49-F238E27FC236}">
                <a16:creationId xmlns:a16="http://schemas.microsoft.com/office/drawing/2014/main" id="{DAC59CA9-8640-42E7-9CE2-7162552083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7800" b="2"/>
          <a:stretch/>
        </p:blipFill>
        <p:spPr bwMode="auto">
          <a:xfrm>
            <a:off x="377189" y="3429000"/>
            <a:ext cx="4012565" cy="32461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F3F6841-DB52-47DC-A7D2-7ED6DFD69E30}"/>
              </a:ext>
            </a:extLst>
          </p:cNvPr>
          <p:cNvSpPr/>
          <p:nvPr/>
        </p:nvSpPr>
        <p:spPr>
          <a:xfrm>
            <a:off x="4766310" y="0"/>
            <a:ext cx="7425690" cy="6858000"/>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4C81B6-1C1B-46B5-8C44-BE0D7BB7DBB6}"/>
              </a:ext>
            </a:extLst>
          </p:cNvPr>
          <p:cNvSpPr>
            <a:spLocks noGrp="1"/>
          </p:cNvSpPr>
          <p:nvPr>
            <p:ph type="title"/>
          </p:nvPr>
        </p:nvSpPr>
        <p:spPr>
          <a:xfrm>
            <a:off x="5410199" y="524218"/>
            <a:ext cx="6112645" cy="1014827"/>
          </a:xfrm>
        </p:spPr>
        <p:txBody>
          <a:bodyPr>
            <a:normAutofit/>
          </a:bodyPr>
          <a:lstStyle/>
          <a:p>
            <a:pPr algn="ctr"/>
            <a:r>
              <a:rPr lang="nl-BE" err="1">
                <a:solidFill>
                  <a:schemeClr val="bg1"/>
                </a:solidFill>
              </a:rPr>
              <a:t>Bedroom</a:t>
            </a:r>
            <a:r>
              <a:rPr lang="nl-BE">
                <a:solidFill>
                  <a:schemeClr val="bg1"/>
                </a:solidFill>
              </a:rPr>
              <a:t> types </a:t>
            </a:r>
            <a:r>
              <a:rPr lang="nl-BE" err="1">
                <a:solidFill>
                  <a:schemeClr val="bg1"/>
                </a:solidFill>
              </a:rPr>
              <a:t>to</a:t>
            </a:r>
            <a:r>
              <a:rPr lang="nl-BE">
                <a:solidFill>
                  <a:schemeClr val="bg1"/>
                </a:solidFill>
              </a:rPr>
              <a:t> </a:t>
            </a:r>
            <a:r>
              <a:rPr lang="nl-BE" err="1">
                <a:solidFill>
                  <a:schemeClr val="bg1"/>
                </a:solidFill>
              </a:rPr>
              <a:t>choose</a:t>
            </a:r>
            <a:r>
              <a:rPr lang="nl-BE">
                <a:solidFill>
                  <a:schemeClr val="bg1"/>
                </a:solidFill>
              </a:rPr>
              <a:t> FROM</a:t>
            </a:r>
            <a:endParaRPr lang="en-US">
              <a:solidFill>
                <a:schemeClr val="bg1"/>
              </a:solidFill>
            </a:endParaRPr>
          </a:p>
        </p:txBody>
      </p:sp>
      <p:sp>
        <p:nvSpPr>
          <p:cNvPr id="3" name="Content Placeholder 2">
            <a:extLst>
              <a:ext uri="{FF2B5EF4-FFF2-40B4-BE49-F238E27FC236}">
                <a16:creationId xmlns:a16="http://schemas.microsoft.com/office/drawing/2014/main" id="{DCA78FAB-DBC7-49B8-AC6A-40BA51F401FF}"/>
              </a:ext>
            </a:extLst>
          </p:cNvPr>
          <p:cNvSpPr>
            <a:spLocks noGrp="1"/>
          </p:cNvSpPr>
          <p:nvPr>
            <p:ph idx="1"/>
          </p:nvPr>
        </p:nvSpPr>
        <p:spPr>
          <a:xfrm>
            <a:off x="5393555" y="1879288"/>
            <a:ext cx="6112645" cy="4426359"/>
          </a:xfrm>
        </p:spPr>
        <p:txBody>
          <a:bodyPr>
            <a:normAutofit/>
          </a:bodyPr>
          <a:lstStyle/>
          <a:p>
            <a:r>
              <a:rPr lang="nl-BE">
                <a:solidFill>
                  <a:schemeClr val="bg1"/>
                </a:solidFill>
              </a:rPr>
              <a:t>Single room</a:t>
            </a:r>
          </a:p>
          <a:p>
            <a:r>
              <a:rPr lang="nl-BE">
                <a:solidFill>
                  <a:schemeClr val="bg1"/>
                </a:solidFill>
              </a:rPr>
              <a:t>Double room (</a:t>
            </a:r>
            <a:r>
              <a:rPr lang="nl-BE" err="1">
                <a:solidFill>
                  <a:schemeClr val="bg1"/>
                </a:solidFill>
              </a:rPr>
              <a:t>two</a:t>
            </a:r>
            <a:r>
              <a:rPr lang="nl-BE">
                <a:solidFill>
                  <a:schemeClr val="bg1"/>
                </a:solidFill>
              </a:rPr>
              <a:t> </a:t>
            </a:r>
            <a:r>
              <a:rPr lang="nl-BE" err="1">
                <a:solidFill>
                  <a:schemeClr val="bg1"/>
                </a:solidFill>
              </a:rPr>
              <a:t>beds</a:t>
            </a:r>
            <a:r>
              <a:rPr lang="nl-BE">
                <a:solidFill>
                  <a:schemeClr val="bg1"/>
                </a:solidFill>
              </a:rPr>
              <a:t>) </a:t>
            </a:r>
          </a:p>
          <a:p>
            <a:r>
              <a:rPr lang="nl-BE">
                <a:solidFill>
                  <a:schemeClr val="bg1"/>
                </a:solidFill>
              </a:rPr>
              <a:t>Double room (</a:t>
            </a:r>
            <a:r>
              <a:rPr lang="nl-BE" err="1">
                <a:solidFill>
                  <a:schemeClr val="bg1"/>
                </a:solidFill>
              </a:rPr>
              <a:t>one</a:t>
            </a:r>
            <a:r>
              <a:rPr lang="nl-BE">
                <a:solidFill>
                  <a:schemeClr val="bg1"/>
                </a:solidFill>
              </a:rPr>
              <a:t> bed) : </a:t>
            </a:r>
            <a:r>
              <a:rPr lang="nl-BE" err="1">
                <a:solidFill>
                  <a:schemeClr val="bg1"/>
                </a:solidFill>
              </a:rPr>
              <a:t>approx</a:t>
            </a:r>
            <a:r>
              <a:rPr lang="nl-BE">
                <a:solidFill>
                  <a:schemeClr val="bg1"/>
                </a:solidFill>
              </a:rPr>
              <a:t>. 1m80 </a:t>
            </a:r>
            <a:r>
              <a:rPr lang="nl-BE" err="1">
                <a:solidFill>
                  <a:schemeClr val="bg1"/>
                </a:solidFill>
              </a:rPr>
              <a:t>width</a:t>
            </a:r>
            <a:r>
              <a:rPr lang="nl-BE">
                <a:solidFill>
                  <a:schemeClr val="bg1"/>
                </a:solidFill>
              </a:rPr>
              <a:t> </a:t>
            </a:r>
          </a:p>
          <a:p>
            <a:r>
              <a:rPr lang="en-US">
                <a:solidFill>
                  <a:schemeClr val="bg1"/>
                </a:solidFill>
              </a:rPr>
              <a:t>Family room (four persons – two double beds) : approx. 1m40 width</a:t>
            </a:r>
            <a:endParaRPr lang="nl-BE">
              <a:solidFill>
                <a:schemeClr val="bg1"/>
              </a:solidFill>
            </a:endParaRPr>
          </a:p>
        </p:txBody>
      </p:sp>
    </p:spTree>
    <p:extLst>
      <p:ext uri="{BB962C8B-B14F-4D97-AF65-F5344CB8AC3E}">
        <p14:creationId xmlns:p14="http://schemas.microsoft.com/office/powerpoint/2010/main" val="422088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B3350BC-94B2-40C9-9DCD-97E6FE1D4A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D755EF8-E2AA-40E1-AF58-9082672EA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8153400" cy="6857999"/>
          </a:xfrm>
          <a:prstGeom prst="rect">
            <a:avLst/>
          </a:prstGeom>
          <a:solidFill>
            <a:srgbClr val="FB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32FB1ED1-ED0F-464E-8D0B-6E737340B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67818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9E64C56-3CB8-4F74-901A-3DBCA1FDFD27}"/>
              </a:ext>
            </a:extLst>
          </p:cNvPr>
          <p:cNvSpPr>
            <a:spLocks noGrp="1"/>
          </p:cNvSpPr>
          <p:nvPr>
            <p:ph idx="1"/>
          </p:nvPr>
        </p:nvSpPr>
        <p:spPr>
          <a:xfrm>
            <a:off x="1309567" y="2044499"/>
            <a:ext cx="5600987" cy="3670734"/>
          </a:xfrm>
        </p:spPr>
        <p:txBody>
          <a:bodyPr>
            <a:normAutofit/>
          </a:bodyPr>
          <a:lstStyle/>
          <a:p>
            <a:r>
              <a:rPr lang="nl-BE" sz="2000"/>
              <a:t>Patrick van </a:t>
            </a:r>
            <a:r>
              <a:rPr lang="nl-BE" sz="2000" err="1"/>
              <a:t>Rosendaal</a:t>
            </a:r>
            <a:endParaRPr lang="nl-BE" sz="2000"/>
          </a:p>
          <a:p>
            <a:r>
              <a:rPr lang="nl-BE" sz="2000"/>
              <a:t>Day 1 – tour </a:t>
            </a:r>
          </a:p>
          <a:p>
            <a:r>
              <a:rPr lang="nl-BE" sz="2000" err="1"/>
              <a:t>Optional</a:t>
            </a:r>
            <a:r>
              <a:rPr lang="nl-BE" sz="2000"/>
              <a:t> extra tours</a:t>
            </a:r>
          </a:p>
        </p:txBody>
      </p:sp>
      <p:pic>
        <p:nvPicPr>
          <p:cNvPr id="5" name="Picture 4">
            <a:extLst>
              <a:ext uri="{FF2B5EF4-FFF2-40B4-BE49-F238E27FC236}">
                <a16:creationId xmlns:a16="http://schemas.microsoft.com/office/drawing/2014/main" id="{390C2E70-C238-4C57-B17E-2B319D9BF87F}"/>
              </a:ext>
            </a:extLst>
          </p:cNvPr>
          <p:cNvPicPr>
            <a:picLocks noChangeAspect="1"/>
          </p:cNvPicPr>
          <p:nvPr/>
        </p:nvPicPr>
        <p:blipFill rotWithShape="1">
          <a:blip r:embed="rId2"/>
          <a:srcRect t="35383" b="35115"/>
          <a:stretch/>
        </p:blipFill>
        <p:spPr>
          <a:xfrm>
            <a:off x="1290083" y="1120672"/>
            <a:ext cx="2667000" cy="786810"/>
          </a:xfrm>
          <a:prstGeom prst="rect">
            <a:avLst/>
          </a:prstGeom>
        </p:spPr>
      </p:pic>
      <p:pic>
        <p:nvPicPr>
          <p:cNvPr id="4" name="Picture 3">
            <a:extLst>
              <a:ext uri="{FF2B5EF4-FFF2-40B4-BE49-F238E27FC236}">
                <a16:creationId xmlns:a16="http://schemas.microsoft.com/office/drawing/2014/main" id="{4309B503-D681-422E-9453-89171320A6E0}"/>
              </a:ext>
            </a:extLst>
          </p:cNvPr>
          <p:cNvPicPr>
            <a:picLocks noChangeAspect="1"/>
          </p:cNvPicPr>
          <p:nvPr/>
        </p:nvPicPr>
        <p:blipFill rotWithShape="1">
          <a:blip r:embed="rId3"/>
          <a:srcRect l="24795" r="23145" b="2339"/>
          <a:stretch/>
        </p:blipFill>
        <p:spPr>
          <a:xfrm>
            <a:off x="8152482" y="0"/>
            <a:ext cx="4039518" cy="6858000"/>
          </a:xfrm>
          <a:prstGeom prst="rect">
            <a:avLst/>
          </a:prstGeom>
        </p:spPr>
      </p:pic>
      <p:sp>
        <p:nvSpPr>
          <p:cNvPr id="9" name="TextBox 8">
            <a:extLst>
              <a:ext uri="{FF2B5EF4-FFF2-40B4-BE49-F238E27FC236}">
                <a16:creationId xmlns:a16="http://schemas.microsoft.com/office/drawing/2014/main" id="{DBC88586-E48D-4009-8CBD-F388F8D9FE58}"/>
              </a:ext>
            </a:extLst>
          </p:cNvPr>
          <p:cNvSpPr txBox="1"/>
          <p:nvPr/>
        </p:nvSpPr>
        <p:spPr>
          <a:xfrm>
            <a:off x="960120" y="3554730"/>
            <a:ext cx="6309360" cy="2923877"/>
          </a:xfrm>
          <a:prstGeom prst="rect">
            <a:avLst/>
          </a:prstGeom>
          <a:noFill/>
        </p:spPr>
        <p:txBody>
          <a:bodyPr wrap="square">
            <a:spAutoFit/>
          </a:bodyPr>
          <a:lstStyle/>
          <a:p>
            <a:r>
              <a:rPr lang="en-US" sz="1500">
                <a:latin typeface="+mj-lt"/>
              </a:rPr>
              <a:t>Just landed in the City That Never Sleeps? The BE NY guide leads you past the hotspots of the heart of Manhattan. In Times Square, let yourself be overwhelmed by flashing advertising panels and discover why this is the busiest intersection in the city. Bryant Park, New York's most charming spot is close by.</a:t>
            </a:r>
          </a:p>
          <a:p>
            <a:endParaRPr lang="en-US" sz="1500">
              <a:latin typeface="+mj-lt"/>
            </a:endParaRPr>
          </a:p>
          <a:p>
            <a:r>
              <a:rPr lang="en-US" sz="1500">
                <a:latin typeface="+mj-lt"/>
              </a:rPr>
              <a:t>Our tour ends at Grand Central Terminal where the guide tells you compelling anecdotes and introduces you to some enchanting nooks and trendy food markets. Raise your gaze to the Empire State Building, the Chrysler Building, the beautiful UN Building.... And discover with a handy trick how to orient yourself in the city from now on.  This walk will have a real Thomas More touch!</a:t>
            </a:r>
          </a:p>
          <a:p>
            <a:endParaRPr lang="en-US" sz="1600"/>
          </a:p>
          <a:p>
            <a:endParaRPr lang="en-US"/>
          </a:p>
        </p:txBody>
      </p:sp>
    </p:spTree>
    <p:extLst>
      <p:ext uri="{BB962C8B-B14F-4D97-AF65-F5344CB8AC3E}">
        <p14:creationId xmlns:p14="http://schemas.microsoft.com/office/powerpoint/2010/main" val="2683449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949742-730C-4F7B-88BE-E4E69F6D1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C5C0732-01DA-4A7C-ABF5-56B3C5B0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1" y="685801"/>
            <a:ext cx="47244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in-operated binoculars above Central Park Manhatten">
            <a:extLst>
              <a:ext uri="{FF2B5EF4-FFF2-40B4-BE49-F238E27FC236}">
                <a16:creationId xmlns:a16="http://schemas.microsoft.com/office/drawing/2014/main" id="{0DE2D987-B7DC-E336-AD48-C3EFFF46A252}"/>
              </a:ext>
            </a:extLst>
          </p:cNvPr>
          <p:cNvPicPr>
            <a:picLocks noChangeAspect="1"/>
          </p:cNvPicPr>
          <p:nvPr/>
        </p:nvPicPr>
        <p:blipFill rotWithShape="1">
          <a:blip r:embed="rId2"/>
          <a:srcRect l="4784" r="36105"/>
          <a:stretch/>
        </p:blipFill>
        <p:spPr>
          <a:xfrm>
            <a:off x="20" y="10"/>
            <a:ext cx="6095980" cy="6857990"/>
          </a:xfrm>
          <a:prstGeom prst="rect">
            <a:avLst/>
          </a:prstGeom>
        </p:spPr>
      </p:pic>
      <p:sp>
        <p:nvSpPr>
          <p:cNvPr id="7" name="Rectangle 6">
            <a:extLst>
              <a:ext uri="{FF2B5EF4-FFF2-40B4-BE49-F238E27FC236}">
                <a16:creationId xmlns:a16="http://schemas.microsoft.com/office/drawing/2014/main" id="{DF9F30A9-1303-48CE-A8EA-D601913C43BA}"/>
              </a:ext>
            </a:extLst>
          </p:cNvPr>
          <p:cNvSpPr/>
          <p:nvPr/>
        </p:nvSpPr>
        <p:spPr>
          <a:xfrm>
            <a:off x="6766560" y="685800"/>
            <a:ext cx="4766310" cy="5474970"/>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0F5BC59-3012-4C9B-BF41-253FEEF8AA78}"/>
              </a:ext>
            </a:extLst>
          </p:cNvPr>
          <p:cNvSpPr>
            <a:spLocks noGrp="1"/>
          </p:cNvSpPr>
          <p:nvPr>
            <p:ph idx="1"/>
          </p:nvPr>
        </p:nvSpPr>
        <p:spPr>
          <a:xfrm>
            <a:off x="7378995" y="2135939"/>
            <a:ext cx="3572540" cy="3546806"/>
          </a:xfrm>
        </p:spPr>
        <p:txBody>
          <a:bodyPr>
            <a:normAutofit/>
          </a:bodyPr>
          <a:lstStyle/>
          <a:p>
            <a:pPr marL="0" indent="0">
              <a:lnSpc>
                <a:spcPct val="90000"/>
              </a:lnSpc>
              <a:buNone/>
            </a:pPr>
            <a:r>
              <a:rPr lang="nl-BE" sz="2000" err="1">
                <a:solidFill>
                  <a:schemeClr val="bg1"/>
                </a:solidFill>
              </a:rPr>
              <a:t>Many</a:t>
            </a:r>
            <a:r>
              <a:rPr lang="nl-BE" sz="2000">
                <a:solidFill>
                  <a:schemeClr val="bg1"/>
                </a:solidFill>
              </a:rPr>
              <a:t> </a:t>
            </a:r>
            <a:r>
              <a:rPr lang="nl-BE" sz="2000" err="1">
                <a:solidFill>
                  <a:schemeClr val="bg1"/>
                </a:solidFill>
              </a:rPr>
              <a:t>tourist</a:t>
            </a:r>
            <a:r>
              <a:rPr lang="nl-BE" sz="2000">
                <a:solidFill>
                  <a:schemeClr val="bg1"/>
                </a:solidFill>
              </a:rPr>
              <a:t> </a:t>
            </a:r>
            <a:r>
              <a:rPr lang="nl-BE" sz="2000" err="1">
                <a:solidFill>
                  <a:schemeClr val="bg1"/>
                </a:solidFill>
              </a:rPr>
              <a:t>attractions</a:t>
            </a:r>
            <a:r>
              <a:rPr lang="nl-BE" sz="2000">
                <a:solidFill>
                  <a:schemeClr val="bg1"/>
                </a:solidFill>
              </a:rPr>
              <a:t>, museums </a:t>
            </a:r>
            <a:r>
              <a:rPr lang="nl-BE" sz="2000" err="1">
                <a:solidFill>
                  <a:schemeClr val="bg1"/>
                </a:solidFill>
              </a:rPr>
              <a:t>and</a:t>
            </a:r>
            <a:r>
              <a:rPr lang="nl-BE" sz="2000">
                <a:solidFill>
                  <a:schemeClr val="bg1"/>
                </a:solidFill>
              </a:rPr>
              <a:t> </a:t>
            </a:r>
            <a:r>
              <a:rPr lang="nl-BE" sz="2000" err="1">
                <a:solidFill>
                  <a:schemeClr val="bg1"/>
                </a:solidFill>
              </a:rPr>
              <a:t>exhibitions</a:t>
            </a:r>
            <a:r>
              <a:rPr lang="nl-BE" sz="2000">
                <a:solidFill>
                  <a:schemeClr val="bg1"/>
                </a:solidFill>
              </a:rPr>
              <a:t> free of charge or large </a:t>
            </a:r>
            <a:r>
              <a:rPr lang="nl-BE" sz="2000" err="1">
                <a:solidFill>
                  <a:schemeClr val="bg1"/>
                </a:solidFill>
              </a:rPr>
              <a:t>reduced</a:t>
            </a:r>
            <a:r>
              <a:rPr lang="nl-BE" sz="2000">
                <a:solidFill>
                  <a:schemeClr val="bg1"/>
                </a:solidFill>
              </a:rPr>
              <a:t> </a:t>
            </a:r>
            <a:r>
              <a:rPr lang="nl-BE" sz="2000" err="1">
                <a:solidFill>
                  <a:schemeClr val="bg1"/>
                </a:solidFill>
              </a:rPr>
              <a:t>fare</a:t>
            </a:r>
            <a:r>
              <a:rPr lang="nl-BE" sz="2000">
                <a:solidFill>
                  <a:schemeClr val="bg1"/>
                </a:solidFill>
              </a:rPr>
              <a:t>.</a:t>
            </a:r>
            <a:endParaRPr lang="en-US" sz="2000">
              <a:solidFill>
                <a:schemeClr val="bg1"/>
              </a:solidFill>
            </a:endParaRPr>
          </a:p>
          <a:p>
            <a:pPr>
              <a:lnSpc>
                <a:spcPct val="90000"/>
              </a:lnSpc>
            </a:pPr>
            <a:r>
              <a:rPr lang="nl-BE" sz="2000">
                <a:solidFill>
                  <a:schemeClr val="bg1"/>
                </a:solidFill>
                <a:hlinkClick r:id="rId3">
                  <a:extLst>
                    <a:ext uri="{A12FA001-AC4F-418D-AE19-62706E023703}">
                      <ahyp:hlinkClr xmlns:ahyp="http://schemas.microsoft.com/office/drawing/2018/hyperlinkcolor" val="tx"/>
                    </a:ext>
                  </a:extLst>
                </a:hlinkClick>
              </a:rPr>
              <a:t>https://www.nycgo.com/articles/easy-admission-student-savings-in-nyc/</a:t>
            </a:r>
            <a:endParaRPr lang="nl-BE" sz="2000">
              <a:solidFill>
                <a:schemeClr val="bg1"/>
              </a:solidFill>
            </a:endParaRPr>
          </a:p>
          <a:p>
            <a:pPr>
              <a:lnSpc>
                <a:spcPct val="90000"/>
              </a:lnSpc>
            </a:pPr>
            <a:r>
              <a:rPr lang="nl-BE" sz="2000">
                <a:solidFill>
                  <a:schemeClr val="bg1"/>
                </a:solidFill>
                <a:hlinkClick r:id="rId4">
                  <a:extLst>
                    <a:ext uri="{A12FA001-AC4F-418D-AE19-62706E023703}">
                      <ahyp:hlinkClr xmlns:ahyp="http://schemas.microsoft.com/office/drawing/2018/hyperlinkcolor" val="tx"/>
                    </a:ext>
                  </a:extLst>
                </a:hlinkClick>
              </a:rPr>
              <a:t>https://www.nyc-arts.org/collections/35/free-museum-days-or-pay-what-you-wish</a:t>
            </a:r>
            <a:r>
              <a:rPr lang="nl-BE" sz="2000">
                <a:solidFill>
                  <a:schemeClr val="bg1"/>
                </a:solidFill>
              </a:rPr>
              <a:t> </a:t>
            </a:r>
          </a:p>
        </p:txBody>
      </p:sp>
      <p:sp>
        <p:nvSpPr>
          <p:cNvPr id="2" name="Title 1">
            <a:extLst>
              <a:ext uri="{FF2B5EF4-FFF2-40B4-BE49-F238E27FC236}">
                <a16:creationId xmlns:a16="http://schemas.microsoft.com/office/drawing/2014/main" id="{55932CF0-4EAB-49C8-B4D4-D006ABD54991}"/>
              </a:ext>
            </a:extLst>
          </p:cNvPr>
          <p:cNvSpPr>
            <a:spLocks noGrp="1"/>
          </p:cNvSpPr>
          <p:nvPr>
            <p:ph type="title"/>
          </p:nvPr>
        </p:nvSpPr>
        <p:spPr>
          <a:xfrm>
            <a:off x="7285978" y="959278"/>
            <a:ext cx="3714872" cy="992512"/>
          </a:xfrm>
        </p:spPr>
        <p:txBody>
          <a:bodyPr>
            <a:normAutofit/>
          </a:bodyPr>
          <a:lstStyle/>
          <a:p>
            <a:pPr algn="ctr"/>
            <a:r>
              <a:rPr lang="nl-BE">
                <a:solidFill>
                  <a:schemeClr val="bg1"/>
                </a:solidFill>
              </a:rPr>
              <a:t>NY: student-</a:t>
            </a:r>
            <a:r>
              <a:rPr lang="nl-BE" err="1">
                <a:solidFill>
                  <a:schemeClr val="bg1"/>
                </a:solidFill>
              </a:rPr>
              <a:t>friendly</a:t>
            </a:r>
            <a:r>
              <a:rPr lang="nl-BE">
                <a:solidFill>
                  <a:schemeClr val="bg1"/>
                </a:solidFill>
              </a:rPr>
              <a:t> </a:t>
            </a:r>
            <a:r>
              <a:rPr lang="nl-BE" err="1">
                <a:solidFill>
                  <a:schemeClr val="bg1"/>
                </a:solidFill>
              </a:rPr>
              <a:t>city</a:t>
            </a:r>
            <a:endParaRPr lang="en-US">
              <a:solidFill>
                <a:schemeClr val="bg1"/>
              </a:solidFill>
            </a:endParaRPr>
          </a:p>
        </p:txBody>
      </p:sp>
    </p:spTree>
    <p:extLst>
      <p:ext uri="{BB962C8B-B14F-4D97-AF65-F5344CB8AC3E}">
        <p14:creationId xmlns:p14="http://schemas.microsoft.com/office/powerpoint/2010/main" val="687665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B7E046-428C-4D3A-1B60-6FCF943FE6B9}"/>
              </a:ext>
            </a:extLst>
          </p:cNvPr>
          <p:cNvSpPr>
            <a:spLocks noGrp="1"/>
          </p:cNvSpPr>
          <p:nvPr>
            <p:ph type="title"/>
          </p:nvPr>
        </p:nvSpPr>
        <p:spPr>
          <a:xfrm>
            <a:off x="1303361" y="230875"/>
            <a:ext cx="9486900" cy="1371600"/>
          </a:xfrm>
        </p:spPr>
        <p:txBody>
          <a:bodyPr/>
          <a:lstStyle/>
          <a:p>
            <a:r>
              <a:rPr lang="nl-NL"/>
              <a:t>C3 pass ($87)</a:t>
            </a:r>
          </a:p>
        </p:txBody>
      </p:sp>
      <p:sp>
        <p:nvSpPr>
          <p:cNvPr id="3" name="Tijdelijke aanduiding voor inhoud 2">
            <a:extLst>
              <a:ext uri="{FF2B5EF4-FFF2-40B4-BE49-F238E27FC236}">
                <a16:creationId xmlns:a16="http://schemas.microsoft.com/office/drawing/2014/main" id="{628BD1E4-AA89-B214-6C89-4B606FF2B74D}"/>
              </a:ext>
            </a:extLst>
          </p:cNvPr>
          <p:cNvSpPr>
            <a:spLocks noGrp="1"/>
          </p:cNvSpPr>
          <p:nvPr>
            <p:ph idx="1"/>
          </p:nvPr>
        </p:nvSpPr>
        <p:spPr>
          <a:xfrm>
            <a:off x="1280500" y="1914729"/>
            <a:ext cx="4812031" cy="3918098"/>
          </a:xfrm>
        </p:spPr>
        <p:txBody>
          <a:bodyPr>
            <a:normAutofit lnSpcReduction="10000"/>
          </a:bodyPr>
          <a:lstStyle/>
          <a:p>
            <a:r>
              <a:rPr lang="en-US"/>
              <a:t>Empire State Building</a:t>
            </a:r>
          </a:p>
          <a:p>
            <a:r>
              <a:rPr lang="en-US"/>
              <a:t>Top of the Rock Observation Deck</a:t>
            </a:r>
          </a:p>
          <a:p>
            <a:r>
              <a:rPr lang="en-US"/>
              <a:t>Ferry Access to Statue of Liberty and Ellis Island</a:t>
            </a:r>
          </a:p>
          <a:p>
            <a:r>
              <a:rPr lang="en-US"/>
              <a:t>9/11 Memorial &amp; Museum </a:t>
            </a:r>
          </a:p>
          <a:p>
            <a:r>
              <a:rPr lang="en-US"/>
              <a:t>American Museum of Natural History</a:t>
            </a:r>
          </a:p>
          <a:p>
            <a:r>
              <a:rPr lang="en-US"/>
              <a:t>The Museum of Modern Art (MoMA)</a:t>
            </a:r>
          </a:p>
        </p:txBody>
      </p:sp>
      <p:sp>
        <p:nvSpPr>
          <p:cNvPr id="5" name="Tijdelijke aanduiding voor inhoud 2">
            <a:extLst>
              <a:ext uri="{FF2B5EF4-FFF2-40B4-BE49-F238E27FC236}">
                <a16:creationId xmlns:a16="http://schemas.microsoft.com/office/drawing/2014/main" id="{0C780095-8D2F-44C6-BB75-01575F460F55}"/>
              </a:ext>
            </a:extLst>
          </p:cNvPr>
          <p:cNvSpPr txBox="1">
            <a:spLocks/>
          </p:cNvSpPr>
          <p:nvPr/>
        </p:nvSpPr>
        <p:spPr>
          <a:xfrm>
            <a:off x="6438728" y="1838813"/>
            <a:ext cx="5042068" cy="391809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Circle Line Sightseeing Cruises</a:t>
            </a:r>
          </a:p>
          <a:p>
            <a:r>
              <a:rPr lang="en-US"/>
              <a:t>Intrepid Sea, Air &amp; Space Museum</a:t>
            </a:r>
          </a:p>
          <a:p>
            <a:r>
              <a:rPr lang="en-US"/>
              <a:t>Guggenheim Museum</a:t>
            </a:r>
          </a:p>
          <a:p>
            <a:r>
              <a:rPr lang="en-US"/>
              <a:t>City Cruises– Available Saturdays</a:t>
            </a:r>
          </a:p>
          <a:p>
            <a:r>
              <a:rPr lang="en-US"/>
              <a:t>Edge at Hudson Yards</a:t>
            </a:r>
          </a:p>
          <a:p>
            <a:endParaRPr lang="en-US"/>
          </a:p>
          <a:p>
            <a:pPr marL="0" indent="0">
              <a:buNone/>
            </a:pPr>
            <a:r>
              <a:rPr lang="en-US">
                <a:hlinkClick r:id="rId2"/>
              </a:rPr>
              <a:t>https://www.citypass.com/new-york-c3</a:t>
            </a:r>
            <a:r>
              <a:rPr lang="en-US"/>
              <a:t> </a:t>
            </a:r>
          </a:p>
        </p:txBody>
      </p:sp>
      <p:sp>
        <p:nvSpPr>
          <p:cNvPr id="4" name="Rectangle 17">
            <a:extLst>
              <a:ext uri="{FF2B5EF4-FFF2-40B4-BE49-F238E27FC236}">
                <a16:creationId xmlns:a16="http://schemas.microsoft.com/office/drawing/2014/main" id="{2B872987-A8C0-BF34-EFC6-6786C3C2AFAE}"/>
              </a:ext>
            </a:extLst>
          </p:cNvPr>
          <p:cNvSpPr/>
          <p:nvPr/>
        </p:nvSpPr>
        <p:spPr>
          <a:xfrm>
            <a:off x="-2459" y="-2459"/>
            <a:ext cx="12192733" cy="699631"/>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7">
            <a:extLst>
              <a:ext uri="{FF2B5EF4-FFF2-40B4-BE49-F238E27FC236}">
                <a16:creationId xmlns:a16="http://schemas.microsoft.com/office/drawing/2014/main" id="{F7A0D13D-C0D7-70C5-2CE0-7050C3C71CD2}"/>
              </a:ext>
            </a:extLst>
          </p:cNvPr>
          <p:cNvSpPr/>
          <p:nvPr/>
        </p:nvSpPr>
        <p:spPr>
          <a:xfrm rot="5400000">
            <a:off x="-3073204" y="3079660"/>
            <a:ext cx="6847361" cy="699631"/>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7">
            <a:extLst>
              <a:ext uri="{FF2B5EF4-FFF2-40B4-BE49-F238E27FC236}">
                <a16:creationId xmlns:a16="http://schemas.microsoft.com/office/drawing/2014/main" id="{E2336120-4096-0268-8DAD-8C7390EFB04E}"/>
              </a:ext>
            </a:extLst>
          </p:cNvPr>
          <p:cNvSpPr/>
          <p:nvPr/>
        </p:nvSpPr>
        <p:spPr>
          <a:xfrm>
            <a:off x="77153" y="6173153"/>
            <a:ext cx="12113121" cy="688258"/>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7">
            <a:extLst>
              <a:ext uri="{FF2B5EF4-FFF2-40B4-BE49-F238E27FC236}">
                <a16:creationId xmlns:a16="http://schemas.microsoft.com/office/drawing/2014/main" id="{B6E9B9CF-6DE4-9338-9026-2FC7F00D196D}"/>
              </a:ext>
            </a:extLst>
          </p:cNvPr>
          <p:cNvSpPr/>
          <p:nvPr/>
        </p:nvSpPr>
        <p:spPr>
          <a:xfrm rot="5400000">
            <a:off x="8533079" y="3187706"/>
            <a:ext cx="6608525" cy="699631"/>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6083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B8F75B-C884-4D2B-AE54-13C07B581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5E3526-89FF-445B-B58A-DF390575AAC1}"/>
              </a:ext>
            </a:extLst>
          </p:cNvPr>
          <p:cNvSpPr>
            <a:spLocks noGrp="1"/>
          </p:cNvSpPr>
          <p:nvPr>
            <p:ph type="title"/>
          </p:nvPr>
        </p:nvSpPr>
        <p:spPr>
          <a:xfrm>
            <a:off x="776177" y="568842"/>
            <a:ext cx="3880229" cy="5709684"/>
          </a:xfrm>
        </p:spPr>
        <p:txBody>
          <a:bodyPr anchor="ctr">
            <a:normAutofit/>
          </a:bodyPr>
          <a:lstStyle/>
          <a:p>
            <a:pPr algn="ctr"/>
            <a:r>
              <a:rPr lang="nl-BE" sz="3600"/>
              <a:t>Documents to travel</a:t>
            </a:r>
            <a:endParaRPr lang="en-US" sz="3600"/>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AB6708F-E189-4BFB-B09C-17BB2BB2E274}"/>
              </a:ext>
            </a:extLst>
          </p:cNvPr>
          <p:cNvSpPr/>
          <p:nvPr/>
        </p:nvSpPr>
        <p:spPr>
          <a:xfrm>
            <a:off x="5394960" y="0"/>
            <a:ext cx="6797040" cy="6858000"/>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2028BFD-E7D5-4489-9892-39BF22ADBEA2}"/>
              </a:ext>
            </a:extLst>
          </p:cNvPr>
          <p:cNvSpPr>
            <a:spLocks noGrp="1"/>
          </p:cNvSpPr>
          <p:nvPr>
            <p:ph idx="1"/>
          </p:nvPr>
        </p:nvSpPr>
        <p:spPr>
          <a:xfrm>
            <a:off x="6096000" y="568842"/>
            <a:ext cx="5426846" cy="5709684"/>
          </a:xfrm>
        </p:spPr>
        <p:txBody>
          <a:bodyPr anchor="ctr">
            <a:normAutofit/>
          </a:bodyPr>
          <a:lstStyle/>
          <a:p>
            <a:r>
              <a:rPr lang="nl-BE" dirty="0">
                <a:solidFill>
                  <a:schemeClr val="bg1"/>
                </a:solidFill>
              </a:rPr>
              <a:t>International </a:t>
            </a:r>
            <a:r>
              <a:rPr lang="nl-BE" dirty="0" err="1">
                <a:solidFill>
                  <a:schemeClr val="bg1"/>
                </a:solidFill>
              </a:rPr>
              <a:t>passport</a:t>
            </a:r>
            <a:r>
              <a:rPr lang="nl-BE" dirty="0">
                <a:solidFill>
                  <a:schemeClr val="bg1"/>
                </a:solidFill>
              </a:rPr>
              <a:t> (</a:t>
            </a:r>
            <a:r>
              <a:rPr lang="nl-BE" dirty="0" err="1">
                <a:solidFill>
                  <a:schemeClr val="bg1"/>
                </a:solidFill>
              </a:rPr>
              <a:t>valid</a:t>
            </a:r>
            <a:r>
              <a:rPr lang="nl-BE" dirty="0">
                <a:solidFill>
                  <a:schemeClr val="bg1"/>
                </a:solidFill>
              </a:rPr>
              <a:t> 6 </a:t>
            </a:r>
            <a:r>
              <a:rPr lang="nl-BE" dirty="0" err="1">
                <a:solidFill>
                  <a:schemeClr val="bg1"/>
                </a:solidFill>
              </a:rPr>
              <a:t>months</a:t>
            </a:r>
            <a:r>
              <a:rPr lang="nl-BE" dirty="0">
                <a:solidFill>
                  <a:schemeClr val="bg1"/>
                </a:solidFill>
              </a:rPr>
              <a:t> </a:t>
            </a:r>
            <a:r>
              <a:rPr lang="nl-BE" dirty="0" err="1">
                <a:solidFill>
                  <a:schemeClr val="bg1"/>
                </a:solidFill>
              </a:rPr>
              <a:t>after</a:t>
            </a:r>
            <a:r>
              <a:rPr lang="nl-BE" dirty="0">
                <a:solidFill>
                  <a:schemeClr val="bg1"/>
                </a:solidFill>
              </a:rPr>
              <a:t> return, </a:t>
            </a:r>
            <a:r>
              <a:rPr lang="nl-BE" dirty="0" err="1">
                <a:solidFill>
                  <a:schemeClr val="bg1"/>
                </a:solidFill>
              </a:rPr>
              <a:t>until</a:t>
            </a:r>
            <a:r>
              <a:rPr lang="nl-BE">
                <a:solidFill>
                  <a:schemeClr val="bg1"/>
                </a:solidFill>
              </a:rPr>
              <a:t> 11/08/2023)</a:t>
            </a:r>
          </a:p>
          <a:p>
            <a:r>
              <a:rPr lang="nl-BE" dirty="0">
                <a:solidFill>
                  <a:schemeClr val="bg1"/>
                </a:solidFill>
              </a:rPr>
              <a:t>ESTA (visa </a:t>
            </a:r>
            <a:r>
              <a:rPr lang="nl-BE" dirty="0" err="1">
                <a:solidFill>
                  <a:schemeClr val="bg1"/>
                </a:solidFill>
              </a:rPr>
              <a:t>for</a:t>
            </a:r>
            <a:r>
              <a:rPr lang="nl-BE" dirty="0">
                <a:solidFill>
                  <a:schemeClr val="bg1"/>
                </a:solidFill>
              </a:rPr>
              <a:t> USA, online </a:t>
            </a:r>
            <a:r>
              <a:rPr lang="nl-BE" dirty="0" err="1">
                <a:solidFill>
                  <a:schemeClr val="bg1"/>
                </a:solidFill>
              </a:rPr>
              <a:t>registration</a:t>
            </a:r>
            <a:r>
              <a:rPr lang="nl-BE" dirty="0">
                <a:solidFill>
                  <a:schemeClr val="bg1"/>
                </a:solidFill>
              </a:rPr>
              <a:t>)</a:t>
            </a:r>
          </a:p>
          <a:p>
            <a:r>
              <a:rPr lang="nl-BE" dirty="0">
                <a:solidFill>
                  <a:schemeClr val="bg1"/>
                </a:solidFill>
              </a:rPr>
              <a:t>Non-</a:t>
            </a:r>
            <a:r>
              <a:rPr lang="nl-BE" dirty="0" err="1">
                <a:solidFill>
                  <a:schemeClr val="bg1"/>
                </a:solidFill>
              </a:rPr>
              <a:t>Belgians</a:t>
            </a:r>
            <a:r>
              <a:rPr lang="nl-BE" dirty="0">
                <a:solidFill>
                  <a:schemeClr val="bg1"/>
                </a:solidFill>
              </a:rPr>
              <a:t>: </a:t>
            </a:r>
            <a:r>
              <a:rPr lang="nl-BE" dirty="0" err="1">
                <a:solidFill>
                  <a:schemeClr val="bg1"/>
                </a:solidFill>
              </a:rPr>
              <a:t>please</a:t>
            </a:r>
            <a:r>
              <a:rPr lang="nl-BE" dirty="0">
                <a:solidFill>
                  <a:schemeClr val="bg1"/>
                </a:solidFill>
              </a:rPr>
              <a:t> contact </a:t>
            </a:r>
            <a:r>
              <a:rPr lang="nl-BE" dirty="0" err="1">
                <a:solidFill>
                  <a:schemeClr val="bg1"/>
                </a:solidFill>
              </a:rPr>
              <a:t>your</a:t>
            </a:r>
            <a:r>
              <a:rPr lang="nl-BE" dirty="0">
                <a:solidFill>
                  <a:schemeClr val="bg1"/>
                </a:solidFill>
              </a:rPr>
              <a:t> </a:t>
            </a:r>
            <a:r>
              <a:rPr lang="nl-BE" dirty="0" err="1">
                <a:solidFill>
                  <a:schemeClr val="bg1"/>
                </a:solidFill>
              </a:rPr>
              <a:t>embassy</a:t>
            </a:r>
            <a:r>
              <a:rPr lang="nl-BE" dirty="0">
                <a:solidFill>
                  <a:schemeClr val="bg1"/>
                </a:solidFill>
              </a:rPr>
              <a:t> </a:t>
            </a:r>
          </a:p>
          <a:p>
            <a:r>
              <a:rPr lang="nl-BE" dirty="0" err="1">
                <a:solidFill>
                  <a:schemeClr val="bg1"/>
                </a:solidFill>
              </a:rPr>
              <a:t>Applicable</a:t>
            </a:r>
            <a:r>
              <a:rPr lang="nl-BE" dirty="0">
                <a:solidFill>
                  <a:schemeClr val="bg1"/>
                </a:solidFill>
              </a:rPr>
              <a:t> at </a:t>
            </a:r>
            <a:r>
              <a:rPr lang="nl-BE" dirty="0" err="1">
                <a:solidFill>
                  <a:schemeClr val="bg1"/>
                </a:solidFill>
              </a:rPr>
              <a:t>this</a:t>
            </a:r>
            <a:r>
              <a:rPr lang="nl-BE" dirty="0">
                <a:solidFill>
                  <a:schemeClr val="bg1"/>
                </a:solidFill>
              </a:rPr>
              <a:t> moment: </a:t>
            </a:r>
            <a:r>
              <a:rPr lang="nl-BE" dirty="0" err="1">
                <a:solidFill>
                  <a:schemeClr val="bg1"/>
                </a:solidFill>
              </a:rPr>
              <a:t>only</a:t>
            </a:r>
            <a:r>
              <a:rPr lang="nl-BE" dirty="0">
                <a:solidFill>
                  <a:schemeClr val="bg1"/>
                </a:solidFill>
              </a:rPr>
              <a:t> </a:t>
            </a:r>
            <a:r>
              <a:rPr lang="nl-BE" dirty="0" err="1">
                <a:solidFill>
                  <a:schemeClr val="bg1"/>
                </a:solidFill>
              </a:rPr>
              <a:t>fully</a:t>
            </a:r>
            <a:r>
              <a:rPr lang="nl-BE" dirty="0">
                <a:solidFill>
                  <a:schemeClr val="bg1"/>
                </a:solidFill>
              </a:rPr>
              <a:t> </a:t>
            </a:r>
            <a:r>
              <a:rPr lang="nl-BE" dirty="0" err="1">
                <a:solidFill>
                  <a:schemeClr val="bg1"/>
                </a:solidFill>
              </a:rPr>
              <a:t>vaccinated</a:t>
            </a:r>
            <a:r>
              <a:rPr lang="nl-BE" dirty="0">
                <a:solidFill>
                  <a:schemeClr val="bg1"/>
                </a:solidFill>
              </a:rPr>
              <a:t> persons </a:t>
            </a:r>
            <a:r>
              <a:rPr lang="nl-BE" dirty="0" err="1">
                <a:solidFill>
                  <a:schemeClr val="bg1"/>
                </a:solidFill>
              </a:rPr>
              <a:t>can</a:t>
            </a:r>
            <a:r>
              <a:rPr lang="nl-BE" dirty="0">
                <a:solidFill>
                  <a:schemeClr val="bg1"/>
                </a:solidFill>
              </a:rPr>
              <a:t> enter </a:t>
            </a:r>
            <a:r>
              <a:rPr lang="nl-BE" dirty="0" err="1">
                <a:solidFill>
                  <a:schemeClr val="bg1"/>
                </a:solidFill>
              </a:rPr>
              <a:t>the</a:t>
            </a:r>
            <a:r>
              <a:rPr lang="nl-BE" dirty="0">
                <a:solidFill>
                  <a:schemeClr val="bg1"/>
                </a:solidFill>
              </a:rPr>
              <a:t> US + </a:t>
            </a:r>
            <a:r>
              <a:rPr lang="nl-BE" dirty="0" err="1">
                <a:solidFill>
                  <a:schemeClr val="bg1"/>
                </a:solidFill>
              </a:rPr>
              <a:t>negative</a:t>
            </a:r>
            <a:r>
              <a:rPr lang="nl-BE" dirty="0">
                <a:solidFill>
                  <a:schemeClr val="bg1"/>
                </a:solidFill>
              </a:rPr>
              <a:t> PCR-test (</a:t>
            </a:r>
            <a:r>
              <a:rPr lang="nl-BE" dirty="0" err="1">
                <a:solidFill>
                  <a:schemeClr val="bg1"/>
                </a:solidFill>
              </a:rPr>
              <a:t>This</a:t>
            </a:r>
            <a:r>
              <a:rPr lang="nl-BE" dirty="0">
                <a:solidFill>
                  <a:schemeClr val="bg1"/>
                </a:solidFill>
              </a:rPr>
              <a:t> </a:t>
            </a:r>
            <a:r>
              <a:rPr lang="nl-BE" dirty="0" err="1">
                <a:solidFill>
                  <a:schemeClr val="bg1"/>
                </a:solidFill>
              </a:rPr>
              <a:t>might</a:t>
            </a:r>
            <a:r>
              <a:rPr lang="nl-BE" dirty="0">
                <a:solidFill>
                  <a:schemeClr val="bg1"/>
                </a:solidFill>
              </a:rPr>
              <a:t> change).</a:t>
            </a:r>
          </a:p>
          <a:p>
            <a:endParaRPr lang="nl-BE" dirty="0">
              <a:solidFill>
                <a:schemeClr val="bg1"/>
              </a:solidFill>
            </a:endParaRPr>
          </a:p>
          <a:p>
            <a:endParaRPr lang="en-US" dirty="0"/>
          </a:p>
        </p:txBody>
      </p:sp>
    </p:spTree>
    <p:extLst>
      <p:ext uri="{BB962C8B-B14F-4D97-AF65-F5344CB8AC3E}">
        <p14:creationId xmlns:p14="http://schemas.microsoft.com/office/powerpoint/2010/main" val="2934032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oto van Tweepersoonskamer met 2 Tweepersoonsbedden #1">
            <a:extLst>
              <a:ext uri="{FF2B5EF4-FFF2-40B4-BE49-F238E27FC236}">
                <a16:creationId xmlns:a16="http://schemas.microsoft.com/office/drawing/2014/main" id="{2D6ED43A-7F6C-4343-AF73-5E84E862C4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46" r="14054" b="2"/>
          <a:stretch/>
        </p:blipFill>
        <p:spPr bwMode="auto">
          <a:xfrm>
            <a:off x="388620" y="204071"/>
            <a:ext cx="4000500" cy="323636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oto van Standaard Kamer met Kingsize Bed #1">
            <a:extLst>
              <a:ext uri="{FF2B5EF4-FFF2-40B4-BE49-F238E27FC236}">
                <a16:creationId xmlns:a16="http://schemas.microsoft.com/office/drawing/2014/main" id="{DAC59CA9-8640-42E7-9CE2-7162552083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7800" b="2"/>
          <a:stretch/>
        </p:blipFill>
        <p:spPr bwMode="auto">
          <a:xfrm>
            <a:off x="377189" y="3429000"/>
            <a:ext cx="4012565" cy="32461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F3F6841-DB52-47DC-A7D2-7ED6DFD69E30}"/>
              </a:ext>
            </a:extLst>
          </p:cNvPr>
          <p:cNvSpPr/>
          <p:nvPr/>
        </p:nvSpPr>
        <p:spPr>
          <a:xfrm>
            <a:off x="4766310" y="0"/>
            <a:ext cx="7425690" cy="6858000"/>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4C81B6-1C1B-46B5-8C44-BE0D7BB7DBB6}"/>
              </a:ext>
            </a:extLst>
          </p:cNvPr>
          <p:cNvSpPr>
            <a:spLocks noGrp="1"/>
          </p:cNvSpPr>
          <p:nvPr>
            <p:ph type="title"/>
          </p:nvPr>
        </p:nvSpPr>
        <p:spPr>
          <a:xfrm>
            <a:off x="5410199" y="524218"/>
            <a:ext cx="6112645" cy="1014827"/>
          </a:xfrm>
        </p:spPr>
        <p:txBody>
          <a:bodyPr>
            <a:normAutofit/>
          </a:bodyPr>
          <a:lstStyle/>
          <a:p>
            <a:pPr algn="ctr"/>
            <a:r>
              <a:rPr lang="nl-BE">
                <a:solidFill>
                  <a:schemeClr val="bg1"/>
                </a:solidFill>
              </a:rPr>
              <a:t>Prices per person room </a:t>
            </a:r>
            <a:r>
              <a:rPr lang="nl-BE" err="1">
                <a:solidFill>
                  <a:schemeClr val="bg1"/>
                </a:solidFill>
              </a:rPr>
              <a:t>to</a:t>
            </a:r>
            <a:r>
              <a:rPr lang="nl-BE">
                <a:solidFill>
                  <a:schemeClr val="bg1"/>
                </a:solidFill>
              </a:rPr>
              <a:t> share</a:t>
            </a:r>
            <a:endParaRPr lang="en-US">
              <a:solidFill>
                <a:schemeClr val="bg1"/>
              </a:solidFill>
            </a:endParaRPr>
          </a:p>
        </p:txBody>
      </p:sp>
      <p:sp>
        <p:nvSpPr>
          <p:cNvPr id="3" name="Content Placeholder 2">
            <a:extLst>
              <a:ext uri="{FF2B5EF4-FFF2-40B4-BE49-F238E27FC236}">
                <a16:creationId xmlns:a16="http://schemas.microsoft.com/office/drawing/2014/main" id="{DCA78FAB-DBC7-49B8-AC6A-40BA51F401FF}"/>
              </a:ext>
            </a:extLst>
          </p:cNvPr>
          <p:cNvSpPr>
            <a:spLocks noGrp="1"/>
          </p:cNvSpPr>
          <p:nvPr>
            <p:ph idx="1"/>
          </p:nvPr>
        </p:nvSpPr>
        <p:spPr>
          <a:xfrm>
            <a:off x="5393555" y="1879288"/>
            <a:ext cx="6367915" cy="4830122"/>
          </a:xfrm>
        </p:spPr>
        <p:txBody>
          <a:bodyPr vert="horz" lIns="91440" tIns="45720" rIns="91440" bIns="45720" rtlCol="0" anchor="t">
            <a:normAutofit/>
          </a:bodyPr>
          <a:lstStyle/>
          <a:p>
            <a:r>
              <a:rPr lang="nl-BE" dirty="0">
                <a:solidFill>
                  <a:schemeClr val="bg1"/>
                </a:solidFill>
              </a:rPr>
              <a:t>Single room : 1449 </a:t>
            </a:r>
            <a:r>
              <a:rPr lang="nl-BE" dirty="0" err="1">
                <a:solidFill>
                  <a:schemeClr val="bg1"/>
                </a:solidFill>
              </a:rPr>
              <a:t>euros</a:t>
            </a:r>
            <a:endParaRPr lang="nl-BE" dirty="0">
              <a:solidFill>
                <a:schemeClr val="bg1"/>
              </a:solidFill>
            </a:endParaRPr>
          </a:p>
          <a:p>
            <a:r>
              <a:rPr lang="nl-BE" dirty="0">
                <a:solidFill>
                  <a:schemeClr val="bg1"/>
                </a:solidFill>
              </a:rPr>
              <a:t>Double room (</a:t>
            </a:r>
            <a:r>
              <a:rPr lang="nl-BE" dirty="0" err="1">
                <a:solidFill>
                  <a:schemeClr val="bg1"/>
                </a:solidFill>
              </a:rPr>
              <a:t>two</a:t>
            </a:r>
            <a:r>
              <a:rPr lang="nl-BE" dirty="0">
                <a:solidFill>
                  <a:schemeClr val="bg1"/>
                </a:solidFill>
              </a:rPr>
              <a:t> </a:t>
            </a:r>
            <a:r>
              <a:rPr lang="nl-BE" dirty="0" err="1">
                <a:solidFill>
                  <a:schemeClr val="bg1"/>
                </a:solidFill>
              </a:rPr>
              <a:t>beds</a:t>
            </a:r>
            <a:r>
              <a:rPr lang="nl-BE" dirty="0">
                <a:solidFill>
                  <a:schemeClr val="bg1"/>
                </a:solidFill>
              </a:rPr>
              <a:t>) : 1155 </a:t>
            </a:r>
            <a:r>
              <a:rPr lang="nl-BE" dirty="0" err="1">
                <a:solidFill>
                  <a:schemeClr val="bg1"/>
                </a:solidFill>
              </a:rPr>
              <a:t>euros</a:t>
            </a:r>
            <a:endParaRPr lang="nl-BE" dirty="0">
              <a:solidFill>
                <a:schemeClr val="bg1"/>
              </a:solidFill>
            </a:endParaRPr>
          </a:p>
          <a:p>
            <a:r>
              <a:rPr lang="nl-BE" dirty="0">
                <a:solidFill>
                  <a:schemeClr val="bg1"/>
                </a:solidFill>
              </a:rPr>
              <a:t>Double room (</a:t>
            </a:r>
            <a:r>
              <a:rPr lang="nl-BE" dirty="0" err="1">
                <a:solidFill>
                  <a:schemeClr val="bg1"/>
                </a:solidFill>
              </a:rPr>
              <a:t>one</a:t>
            </a:r>
            <a:r>
              <a:rPr lang="nl-BE" dirty="0">
                <a:solidFill>
                  <a:schemeClr val="bg1"/>
                </a:solidFill>
              </a:rPr>
              <a:t> bed) : 1069</a:t>
            </a:r>
            <a:r>
              <a:rPr lang="en-US" dirty="0">
                <a:solidFill>
                  <a:schemeClr val="bg1"/>
                </a:solidFill>
              </a:rPr>
              <a:t> euros</a:t>
            </a:r>
          </a:p>
          <a:p>
            <a:r>
              <a:rPr lang="en-US" dirty="0">
                <a:solidFill>
                  <a:schemeClr val="bg1"/>
                </a:solidFill>
              </a:rPr>
              <a:t>Family room (four persons – two double beds) : 925 euros</a:t>
            </a:r>
          </a:p>
          <a:p>
            <a:pPr marL="0" indent="0">
              <a:buNone/>
            </a:pPr>
            <a:endParaRPr lang="en-US" dirty="0">
              <a:solidFill>
                <a:schemeClr val="bg1"/>
              </a:solidFill>
            </a:endParaRPr>
          </a:p>
          <a:p>
            <a:pPr marL="0" indent="0">
              <a:buNone/>
            </a:pPr>
            <a:r>
              <a:rPr lang="en-US" dirty="0">
                <a:solidFill>
                  <a:schemeClr val="bg1"/>
                </a:solidFill>
              </a:rPr>
              <a:t>*Prices include airport taxes (€93,29). This might change a little.</a:t>
            </a:r>
          </a:p>
          <a:p>
            <a:pPr marL="0" indent="0">
              <a:buNone/>
            </a:pPr>
            <a:r>
              <a:rPr lang="en-US" dirty="0">
                <a:solidFill>
                  <a:schemeClr val="bg1"/>
                </a:solidFill>
              </a:rPr>
              <a:t>*The payment will be made in 3 parts.</a:t>
            </a:r>
            <a:r>
              <a:rPr lang="nl-BE" dirty="0">
                <a:solidFill>
                  <a:schemeClr val="bg1"/>
                </a:solidFill>
              </a:rPr>
              <a:t> </a:t>
            </a:r>
          </a:p>
          <a:p>
            <a:pPr marL="0" indent="0">
              <a:buNone/>
            </a:pPr>
            <a:r>
              <a:rPr lang="nl-BE" dirty="0">
                <a:solidFill>
                  <a:schemeClr val="bg1"/>
                </a:solidFill>
                <a:sym typeface="Wingdings" panose="05000000000000000000" pitchFamily="2" charset="2"/>
              </a:rPr>
              <a:t> End of May, end of September, </a:t>
            </a:r>
            <a:r>
              <a:rPr lang="en-US" dirty="0">
                <a:solidFill>
                  <a:schemeClr val="bg1"/>
                </a:solidFill>
                <a:sym typeface="Wingdings" panose="05000000000000000000" pitchFamily="2" charset="2"/>
              </a:rPr>
              <a:t>mid</a:t>
            </a:r>
            <a:r>
              <a:rPr lang="nl-BE" dirty="0">
                <a:solidFill>
                  <a:schemeClr val="bg1"/>
                </a:solidFill>
                <a:sym typeface="Wingdings" panose="05000000000000000000" pitchFamily="2" charset="2"/>
              </a:rPr>
              <a:t> December</a:t>
            </a:r>
            <a:endParaRPr lang="en-US" dirty="0">
              <a:solidFill>
                <a:schemeClr val="bg1"/>
              </a:solidFill>
            </a:endParaRPr>
          </a:p>
        </p:txBody>
      </p:sp>
    </p:spTree>
    <p:extLst>
      <p:ext uri="{BB962C8B-B14F-4D97-AF65-F5344CB8AC3E}">
        <p14:creationId xmlns:p14="http://schemas.microsoft.com/office/powerpoint/2010/main" val="2436105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E00E3E0-07DA-4A53-8D2F-59983E1449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62500"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ontent Placeholder 2">
            <a:extLst>
              <a:ext uri="{FF2B5EF4-FFF2-40B4-BE49-F238E27FC236}">
                <a16:creationId xmlns:a16="http://schemas.microsoft.com/office/drawing/2014/main" id="{3DADD2B3-64A2-0695-7840-66F0E8B36D43}"/>
              </a:ext>
            </a:extLst>
          </p:cNvPr>
          <p:cNvGraphicFramePr>
            <a:graphicFrameLocks noGrp="1"/>
          </p:cNvGraphicFramePr>
          <p:nvPr>
            <p:ph idx="1"/>
            <p:extLst>
              <p:ext uri="{D42A27DB-BD31-4B8C-83A1-F6EECF244321}">
                <p14:modId xmlns:p14="http://schemas.microsoft.com/office/powerpoint/2010/main" val="192062008"/>
              </p:ext>
            </p:extLst>
          </p:nvPr>
        </p:nvGraphicFramePr>
        <p:xfrm>
          <a:off x="5410200" y="701675"/>
          <a:ext cx="6096000" cy="5470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descr="Icon&#10;&#10;Description automatically generated">
            <a:extLst>
              <a:ext uri="{FF2B5EF4-FFF2-40B4-BE49-F238E27FC236}">
                <a16:creationId xmlns:a16="http://schemas.microsoft.com/office/drawing/2014/main" id="{59114EFE-B226-4B8E-A8B5-2A5C701E06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67030" y="3854410"/>
            <a:ext cx="637580" cy="637580"/>
          </a:xfrm>
          <a:prstGeom prst="rect">
            <a:avLst/>
          </a:prstGeom>
        </p:spPr>
      </p:pic>
      <p:sp>
        <p:nvSpPr>
          <p:cNvPr id="16" name="Rectangle 15">
            <a:extLst>
              <a:ext uri="{FF2B5EF4-FFF2-40B4-BE49-F238E27FC236}">
                <a16:creationId xmlns:a16="http://schemas.microsoft.com/office/drawing/2014/main" id="{B5F9CE1F-6DDD-4C77-A16D-BAF837138282}"/>
              </a:ext>
            </a:extLst>
          </p:cNvPr>
          <p:cNvSpPr/>
          <p:nvPr/>
        </p:nvSpPr>
        <p:spPr>
          <a:xfrm>
            <a:off x="0" y="0"/>
            <a:ext cx="4732020" cy="6858000"/>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7A5040-4433-465A-8507-7A8306D275D2}"/>
              </a:ext>
            </a:extLst>
          </p:cNvPr>
          <p:cNvSpPr>
            <a:spLocks noGrp="1"/>
          </p:cNvSpPr>
          <p:nvPr>
            <p:ph type="title"/>
          </p:nvPr>
        </p:nvSpPr>
        <p:spPr>
          <a:xfrm>
            <a:off x="685800" y="701040"/>
            <a:ext cx="3390900" cy="5486400"/>
          </a:xfrm>
        </p:spPr>
        <p:txBody>
          <a:bodyPr anchor="ctr">
            <a:normAutofit/>
          </a:bodyPr>
          <a:lstStyle/>
          <a:p>
            <a:pPr algn="ctr"/>
            <a:r>
              <a:rPr lang="nl-BE">
                <a:solidFill>
                  <a:schemeClr val="bg1"/>
                </a:solidFill>
              </a:rPr>
              <a:t>TOTAL COST (WHAT IS </a:t>
            </a:r>
            <a:r>
              <a:rPr lang="nl-BE" err="1">
                <a:solidFill>
                  <a:schemeClr val="bg1"/>
                </a:solidFill>
              </a:rPr>
              <a:t>INcLUDED</a:t>
            </a:r>
            <a:r>
              <a:rPr lang="nl-BE">
                <a:solidFill>
                  <a:schemeClr val="bg1"/>
                </a:solidFill>
              </a:rPr>
              <a:t>?)</a:t>
            </a:r>
          </a:p>
        </p:txBody>
      </p:sp>
    </p:spTree>
    <p:extLst>
      <p:ext uri="{BB962C8B-B14F-4D97-AF65-F5344CB8AC3E}">
        <p14:creationId xmlns:p14="http://schemas.microsoft.com/office/powerpoint/2010/main" val="464615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ECD538B8-489B-407A-A760-436DB4C56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4076700" cy="54864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0627F29-44DF-35C6-BA22-12388D5F1696}"/>
              </a:ext>
            </a:extLst>
          </p:cNvPr>
          <p:cNvGraphicFramePr>
            <a:graphicFrameLocks noGrp="1"/>
          </p:cNvGraphicFramePr>
          <p:nvPr>
            <p:ph idx="1"/>
            <p:extLst>
              <p:ext uri="{D42A27DB-BD31-4B8C-83A1-F6EECF244321}">
                <p14:modId xmlns:p14="http://schemas.microsoft.com/office/powerpoint/2010/main" val="1397721050"/>
              </p:ext>
            </p:extLst>
          </p:nvPr>
        </p:nvGraphicFramePr>
        <p:xfrm>
          <a:off x="5410200" y="685800"/>
          <a:ext cx="60960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CAD0BAB0-8D8D-43B8-8E7D-19CFA649EB5E}"/>
              </a:ext>
            </a:extLst>
          </p:cNvPr>
          <p:cNvSpPr/>
          <p:nvPr/>
        </p:nvSpPr>
        <p:spPr>
          <a:xfrm>
            <a:off x="662940" y="685800"/>
            <a:ext cx="4126230" cy="5589270"/>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F999B7-FE9D-4360-A0AD-87073E052255}"/>
              </a:ext>
            </a:extLst>
          </p:cNvPr>
          <p:cNvSpPr>
            <a:spLocks noGrp="1"/>
          </p:cNvSpPr>
          <p:nvPr>
            <p:ph type="title"/>
          </p:nvPr>
        </p:nvSpPr>
        <p:spPr>
          <a:xfrm>
            <a:off x="1371600" y="1371600"/>
            <a:ext cx="2705100" cy="4114800"/>
          </a:xfrm>
        </p:spPr>
        <p:txBody>
          <a:bodyPr anchor="ctr">
            <a:normAutofit/>
          </a:bodyPr>
          <a:lstStyle/>
          <a:p>
            <a:pPr algn="ctr"/>
            <a:r>
              <a:rPr lang="nl-BE" sz="3000" err="1">
                <a:solidFill>
                  <a:schemeClr val="bg2"/>
                </a:solidFill>
              </a:rPr>
              <a:t>What’s</a:t>
            </a:r>
            <a:r>
              <a:rPr lang="nl-BE" sz="3000">
                <a:solidFill>
                  <a:schemeClr val="bg2"/>
                </a:solidFill>
              </a:rPr>
              <a:t> </a:t>
            </a:r>
            <a:r>
              <a:rPr lang="nl-BE" sz="3000" err="1">
                <a:solidFill>
                  <a:schemeClr val="bg2"/>
                </a:solidFill>
              </a:rPr>
              <a:t>not</a:t>
            </a:r>
            <a:r>
              <a:rPr lang="nl-BE" sz="3000">
                <a:solidFill>
                  <a:schemeClr val="bg2"/>
                </a:solidFill>
              </a:rPr>
              <a:t> </a:t>
            </a:r>
            <a:r>
              <a:rPr lang="nl-BE" sz="3000" err="1">
                <a:solidFill>
                  <a:schemeClr val="bg2"/>
                </a:solidFill>
              </a:rPr>
              <a:t>included</a:t>
            </a:r>
            <a:r>
              <a:rPr lang="nl-BE" sz="3000">
                <a:solidFill>
                  <a:schemeClr val="bg2"/>
                </a:solidFill>
              </a:rPr>
              <a:t>?</a:t>
            </a:r>
            <a:endParaRPr lang="en-US" sz="3000">
              <a:solidFill>
                <a:schemeClr val="bg2"/>
              </a:solidFill>
            </a:endParaRPr>
          </a:p>
        </p:txBody>
      </p:sp>
    </p:spTree>
    <p:extLst>
      <p:ext uri="{BB962C8B-B14F-4D97-AF65-F5344CB8AC3E}">
        <p14:creationId xmlns:p14="http://schemas.microsoft.com/office/powerpoint/2010/main" val="1467316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F0E3B-60E1-421E-80B4-D7AA0FE52400}"/>
              </a:ext>
            </a:extLst>
          </p:cNvPr>
          <p:cNvSpPr>
            <a:spLocks noGrp="1"/>
          </p:cNvSpPr>
          <p:nvPr>
            <p:ph type="title"/>
          </p:nvPr>
        </p:nvSpPr>
        <p:spPr/>
        <p:txBody>
          <a:bodyPr/>
          <a:lstStyle/>
          <a:p>
            <a:r>
              <a:rPr lang="nl-BE" err="1"/>
              <a:t>Insurances</a:t>
            </a:r>
            <a:endParaRPr lang="en-US"/>
          </a:p>
        </p:txBody>
      </p:sp>
      <p:sp>
        <p:nvSpPr>
          <p:cNvPr id="3" name="Content Placeholder 2">
            <a:extLst>
              <a:ext uri="{FF2B5EF4-FFF2-40B4-BE49-F238E27FC236}">
                <a16:creationId xmlns:a16="http://schemas.microsoft.com/office/drawing/2014/main" id="{8569AE38-7174-4741-9769-0639599D1ACC}"/>
              </a:ext>
            </a:extLst>
          </p:cNvPr>
          <p:cNvSpPr>
            <a:spLocks noGrp="1"/>
          </p:cNvSpPr>
          <p:nvPr>
            <p:ph idx="1"/>
          </p:nvPr>
        </p:nvSpPr>
        <p:spPr/>
        <p:txBody>
          <a:bodyPr>
            <a:normAutofit fontScale="92500" lnSpcReduction="10000"/>
          </a:bodyPr>
          <a:lstStyle/>
          <a:p>
            <a:r>
              <a:rPr lang="en-US" b="1" dirty="0"/>
              <a:t>Cancellation insurance </a:t>
            </a:r>
            <a:r>
              <a:rPr lang="en-US" dirty="0"/>
              <a:t>: 5% of total cost</a:t>
            </a:r>
          </a:p>
          <a:p>
            <a:pPr>
              <a:buFont typeface="Wingdings" panose="05000000000000000000" pitchFamily="2" charset="2"/>
              <a:buChar char="à"/>
            </a:pPr>
            <a:r>
              <a:rPr lang="en-US" dirty="0">
                <a:sym typeface="Wingdings" panose="05000000000000000000" pitchFamily="2" charset="2"/>
              </a:rPr>
              <a:t>In case of medical issues before departure, also includes positive PCR-test.</a:t>
            </a:r>
          </a:p>
          <a:p>
            <a:pPr marL="0" indent="0">
              <a:buNone/>
            </a:pPr>
            <a:r>
              <a:rPr lang="en-US" sz="2000" dirty="0">
                <a:sym typeface="Wingdings" panose="05000000000000000000" pitchFamily="2" charset="2"/>
              </a:rPr>
              <a:t></a:t>
            </a:r>
            <a:r>
              <a:rPr lang="en-US" dirty="0">
                <a:sym typeface="Wingdings" panose="05000000000000000000" pitchFamily="2" charset="2"/>
              </a:rPr>
              <a:t>Franchise fee : 25 euros </a:t>
            </a:r>
          </a:p>
          <a:p>
            <a:pPr marL="0" indent="0">
              <a:buNone/>
            </a:pPr>
            <a:r>
              <a:rPr lang="en-US" dirty="0">
                <a:sym typeface="Wingdings" panose="05000000000000000000" pitchFamily="2" charset="2"/>
              </a:rPr>
              <a:t> Cannot be added after registration</a:t>
            </a:r>
          </a:p>
          <a:p>
            <a:pPr marL="0" indent="0">
              <a:buNone/>
            </a:pPr>
            <a:endParaRPr lang="en-US" dirty="0">
              <a:sym typeface="Wingdings" panose="05000000000000000000" pitchFamily="2" charset="2"/>
            </a:endParaRPr>
          </a:p>
          <a:p>
            <a:r>
              <a:rPr lang="en-US" b="1" dirty="0">
                <a:sym typeface="Wingdings" panose="05000000000000000000" pitchFamily="2" charset="2"/>
              </a:rPr>
              <a:t>Travel assistance insurance </a:t>
            </a:r>
            <a:r>
              <a:rPr lang="en-US" dirty="0">
                <a:sym typeface="Wingdings" panose="05000000000000000000" pitchFamily="2" charset="2"/>
              </a:rPr>
              <a:t>(</a:t>
            </a:r>
            <a:r>
              <a:rPr lang="en-US" dirty="0" err="1">
                <a:sym typeface="Wingdings" panose="05000000000000000000" pitchFamily="2" charset="2"/>
              </a:rPr>
              <a:t>reisbijstandsverzekering</a:t>
            </a:r>
            <a:r>
              <a:rPr lang="en-US" dirty="0">
                <a:sym typeface="Wingdings" panose="05000000000000000000" pitchFamily="2" charset="2"/>
              </a:rPr>
              <a:t>)</a:t>
            </a:r>
          </a:p>
          <a:p>
            <a:pPr>
              <a:buFont typeface="Wingdings" panose="05000000000000000000" pitchFamily="2" charset="2"/>
              <a:buChar char="à"/>
            </a:pPr>
            <a:r>
              <a:rPr lang="en-US" dirty="0">
                <a:sym typeface="Wingdings" panose="05000000000000000000" pitchFamily="2" charset="2"/>
              </a:rPr>
              <a:t>Not mandatory but strongly recommended</a:t>
            </a:r>
          </a:p>
          <a:p>
            <a:pPr lvl="1">
              <a:buFont typeface="Wingdings" panose="05000000000000000000" pitchFamily="2" charset="2"/>
              <a:buChar char="à"/>
            </a:pPr>
            <a:r>
              <a:rPr lang="en-US" sz="2400" dirty="0">
                <a:sym typeface="Wingdings" panose="05000000000000000000" pitchFamily="2" charset="2"/>
              </a:rPr>
              <a:t>Thomas More (AG insurance) : 14 euros (does not cover quarantine)</a:t>
            </a:r>
          </a:p>
          <a:p>
            <a:pPr lvl="1">
              <a:buFont typeface="Wingdings" panose="05000000000000000000" pitchFamily="2" charset="2"/>
              <a:buChar char="à"/>
            </a:pPr>
            <a:r>
              <a:rPr lang="en-US" sz="2400" dirty="0">
                <a:sym typeface="Wingdings" panose="05000000000000000000" pitchFamily="2" charset="2"/>
              </a:rPr>
              <a:t>Protections : 45 euros (covers quarantine)</a:t>
            </a:r>
          </a:p>
          <a:p>
            <a:endParaRPr lang="en-US" dirty="0"/>
          </a:p>
        </p:txBody>
      </p:sp>
      <p:pic>
        <p:nvPicPr>
          <p:cNvPr id="1026" name="Picture 2" descr="Protections Travel Insurance |">
            <a:extLst>
              <a:ext uri="{FF2B5EF4-FFF2-40B4-BE49-F238E27FC236}">
                <a16:creationId xmlns:a16="http://schemas.microsoft.com/office/drawing/2014/main" id="{3DD0E29F-FA3D-4E37-A5EB-257A2598A3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7857" y="1109980"/>
            <a:ext cx="3838575"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907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34C27EA-18ED-4CFA-8823-6BCBAC02D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4076699" cy="54864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6">
            <a:extLst>
              <a:ext uri="{FF2B5EF4-FFF2-40B4-BE49-F238E27FC236}">
                <a16:creationId xmlns:a16="http://schemas.microsoft.com/office/drawing/2014/main" id="{08773763-9C4A-9792-FDBF-971824EDA78A}"/>
              </a:ext>
            </a:extLst>
          </p:cNvPr>
          <p:cNvSpPr/>
          <p:nvPr/>
        </p:nvSpPr>
        <p:spPr>
          <a:xfrm>
            <a:off x="661787" y="602072"/>
            <a:ext cx="4126230" cy="5589270"/>
          </a:xfrm>
          <a:prstGeom prst="rect">
            <a:avLst/>
          </a:prstGeom>
          <a:solidFill>
            <a:srgbClr val="009CAB"/>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53AA06C-47FB-52AA-3186-1C615DB552F1}"/>
              </a:ext>
            </a:extLst>
          </p:cNvPr>
          <p:cNvSpPr>
            <a:spLocks noGrp="1"/>
          </p:cNvSpPr>
          <p:nvPr>
            <p:ph type="title"/>
          </p:nvPr>
        </p:nvSpPr>
        <p:spPr>
          <a:xfrm>
            <a:off x="1240631" y="1335881"/>
            <a:ext cx="2967037" cy="4114800"/>
          </a:xfrm>
        </p:spPr>
        <p:txBody>
          <a:bodyPr anchor="ctr">
            <a:normAutofit/>
          </a:bodyPr>
          <a:lstStyle/>
          <a:p>
            <a:pPr algn="ctr"/>
            <a:r>
              <a:rPr lang="nl-NL" sz="2500" err="1">
                <a:solidFill>
                  <a:schemeClr val="bg2"/>
                </a:solidFill>
              </a:rPr>
              <a:t>Registration</a:t>
            </a:r>
            <a:endParaRPr lang="en-US" err="1"/>
          </a:p>
        </p:txBody>
      </p:sp>
      <p:sp>
        <p:nvSpPr>
          <p:cNvPr id="3" name="Tijdelijke aanduiding voor inhoud 2">
            <a:extLst>
              <a:ext uri="{FF2B5EF4-FFF2-40B4-BE49-F238E27FC236}">
                <a16:creationId xmlns:a16="http://schemas.microsoft.com/office/drawing/2014/main" id="{EE680E52-A642-35EF-A2D1-A52A51C48E99}"/>
              </a:ext>
            </a:extLst>
          </p:cNvPr>
          <p:cNvSpPr>
            <a:spLocks noGrp="1"/>
          </p:cNvSpPr>
          <p:nvPr>
            <p:ph idx="1"/>
          </p:nvPr>
        </p:nvSpPr>
        <p:spPr>
          <a:xfrm>
            <a:off x="5932170" y="600740"/>
            <a:ext cx="6051701" cy="5667153"/>
          </a:xfrm>
        </p:spPr>
        <p:txBody>
          <a:bodyPr vert="horz" lIns="91440" tIns="45720" rIns="91440" bIns="45720" rtlCol="0" anchor="ctr">
            <a:normAutofit/>
          </a:bodyPr>
          <a:lstStyle/>
          <a:p>
            <a:pPr marL="0" indent="0">
              <a:buNone/>
            </a:pPr>
            <a:endParaRPr lang="nl-NL"/>
          </a:p>
          <a:p>
            <a:pPr marL="0" indent="0">
              <a:buNone/>
            </a:pPr>
            <a:endParaRPr lang="nl-NL"/>
          </a:p>
        </p:txBody>
      </p:sp>
      <p:sp>
        <p:nvSpPr>
          <p:cNvPr id="11" name="TextBox 10">
            <a:extLst>
              <a:ext uri="{FF2B5EF4-FFF2-40B4-BE49-F238E27FC236}">
                <a16:creationId xmlns:a16="http://schemas.microsoft.com/office/drawing/2014/main" id="{DC8A0953-2973-4B7E-A44E-42492C093EC9}"/>
              </a:ext>
            </a:extLst>
          </p:cNvPr>
          <p:cNvSpPr txBox="1"/>
          <p:nvPr/>
        </p:nvSpPr>
        <p:spPr>
          <a:xfrm>
            <a:off x="5545456" y="3095744"/>
            <a:ext cx="6097904" cy="954107"/>
          </a:xfrm>
          <a:prstGeom prst="rect">
            <a:avLst/>
          </a:prstGeom>
          <a:noFill/>
        </p:spPr>
        <p:txBody>
          <a:bodyPr wrap="square">
            <a:spAutoFit/>
          </a:bodyPr>
          <a:lstStyle/>
          <a:p>
            <a:pPr algn="ctr"/>
            <a:r>
              <a:rPr lang="en-US" sz="2800" dirty="0">
                <a:hlinkClick r:id="rId2"/>
              </a:rPr>
              <a:t>https://webforms.thomasmore.be/view.php?id=716382</a:t>
            </a:r>
            <a:r>
              <a:rPr lang="en-US" sz="2800" dirty="0"/>
              <a:t>  </a:t>
            </a:r>
          </a:p>
        </p:txBody>
      </p:sp>
    </p:spTree>
    <p:extLst>
      <p:ext uri="{BB962C8B-B14F-4D97-AF65-F5344CB8AC3E}">
        <p14:creationId xmlns:p14="http://schemas.microsoft.com/office/powerpoint/2010/main" val="42652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E433CB3-EAB2-4842-A1DD-7BC051B55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Question marks in a line and one question mark is lit">
            <a:extLst>
              <a:ext uri="{FF2B5EF4-FFF2-40B4-BE49-F238E27FC236}">
                <a16:creationId xmlns:a16="http://schemas.microsoft.com/office/drawing/2014/main" id="{A6164264-CFB7-C0DC-B287-ED0DFF66956B}"/>
              </a:ext>
            </a:extLst>
          </p:cNvPr>
          <p:cNvPicPr>
            <a:picLocks noChangeAspect="1"/>
          </p:cNvPicPr>
          <p:nvPr/>
        </p:nvPicPr>
        <p:blipFill rotWithShape="1">
          <a:blip r:embed="rId2"/>
          <a:srcRect t="827" r="-2" b="14776"/>
          <a:stretch/>
        </p:blipFill>
        <p:spPr>
          <a:xfrm>
            <a:off x="1" y="10"/>
            <a:ext cx="12192000" cy="6857990"/>
          </a:xfrm>
          <a:prstGeom prst="rect">
            <a:avLst/>
          </a:prstGeom>
        </p:spPr>
      </p:pic>
      <p:sp>
        <p:nvSpPr>
          <p:cNvPr id="11" name="Rectangle 10">
            <a:extLst>
              <a:ext uri="{FF2B5EF4-FFF2-40B4-BE49-F238E27FC236}">
                <a16:creationId xmlns:a16="http://schemas.microsoft.com/office/drawing/2014/main" id="{D37E9081-32E2-43C3-80C8-7F3854D9D0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1"/>
            <a:ext cx="12192000" cy="3429000"/>
          </a:xfrm>
          <a:prstGeom prst="rect">
            <a:avLst/>
          </a:prstGeom>
          <a:gradFill>
            <a:gsLst>
              <a:gs pos="47000">
                <a:srgbClr val="000000">
                  <a:alpha val="23000"/>
                </a:srgbClr>
              </a:gs>
              <a:gs pos="0">
                <a:srgbClr val="000000">
                  <a:alpha val="0"/>
                </a:srgbClr>
              </a:gs>
              <a:gs pos="100000">
                <a:srgbClr val="000000">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F658B83-B5A1-2456-2288-1032D5DD58FF}"/>
              </a:ext>
            </a:extLst>
          </p:cNvPr>
          <p:cNvSpPr>
            <a:spLocks noGrp="1"/>
          </p:cNvSpPr>
          <p:nvPr>
            <p:ph type="title"/>
          </p:nvPr>
        </p:nvSpPr>
        <p:spPr>
          <a:xfrm>
            <a:off x="1371600" y="457200"/>
            <a:ext cx="9486900" cy="1281544"/>
          </a:xfrm>
        </p:spPr>
        <p:txBody>
          <a:bodyPr vert="horz" lIns="91440" tIns="45720" rIns="91440" bIns="45720" rtlCol="0" anchor="b">
            <a:normAutofit/>
          </a:bodyPr>
          <a:lstStyle/>
          <a:p>
            <a:pPr algn="ctr"/>
            <a:r>
              <a:rPr lang="en-US" sz="5400" kern="1200" cap="all" spc="300" baseline="0">
                <a:solidFill>
                  <a:srgbClr val="FFFFFF"/>
                </a:solidFill>
                <a:latin typeface="Gill Sans MT"/>
              </a:rPr>
              <a:t>Questions?</a:t>
            </a:r>
          </a:p>
        </p:txBody>
      </p:sp>
    </p:spTree>
    <p:extLst>
      <p:ext uri="{BB962C8B-B14F-4D97-AF65-F5344CB8AC3E}">
        <p14:creationId xmlns:p14="http://schemas.microsoft.com/office/powerpoint/2010/main" val="14659471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2387F-3732-4F8C-AEDD-B5D7AA4B7B9B}"/>
              </a:ext>
            </a:extLst>
          </p:cNvPr>
          <p:cNvSpPr>
            <a:spLocks noGrp="1"/>
          </p:cNvSpPr>
          <p:nvPr>
            <p:ph type="title"/>
          </p:nvPr>
        </p:nvSpPr>
        <p:spPr>
          <a:xfrm>
            <a:off x="365760" y="685800"/>
            <a:ext cx="3691890" cy="2263140"/>
          </a:xfrm>
        </p:spPr>
        <p:txBody>
          <a:bodyPr>
            <a:normAutofit/>
          </a:bodyPr>
          <a:lstStyle/>
          <a:p>
            <a:r>
              <a:rPr lang="nl-BE" err="1"/>
              <a:t>Thank</a:t>
            </a:r>
            <a:r>
              <a:rPr lang="nl-BE"/>
              <a:t> </a:t>
            </a:r>
            <a:r>
              <a:rPr lang="nl-BE" err="1"/>
              <a:t>you</a:t>
            </a:r>
            <a:r>
              <a:rPr lang="nl-BE"/>
              <a:t> </a:t>
            </a:r>
            <a:r>
              <a:rPr lang="nl-BE" err="1"/>
              <a:t>and</a:t>
            </a:r>
            <a:r>
              <a:rPr lang="nl-BE"/>
              <a:t> start </a:t>
            </a:r>
            <a:r>
              <a:rPr lang="nl-BE" err="1"/>
              <a:t>spreading</a:t>
            </a:r>
            <a:r>
              <a:rPr lang="nl-BE"/>
              <a:t> </a:t>
            </a:r>
            <a:r>
              <a:rPr lang="nl-BE" err="1"/>
              <a:t>the</a:t>
            </a:r>
            <a:r>
              <a:rPr lang="nl-BE"/>
              <a:t> </a:t>
            </a:r>
            <a:r>
              <a:rPr lang="nl-BE" err="1"/>
              <a:t>news</a:t>
            </a:r>
            <a:r>
              <a:rPr lang="nl-BE"/>
              <a:t>!</a:t>
            </a:r>
            <a:endParaRPr lang="en-US"/>
          </a:p>
        </p:txBody>
      </p:sp>
      <p:pic>
        <p:nvPicPr>
          <p:cNvPr id="4" name="Online Media 3" title="Frank Sinatra - New York, New York">
            <a:hlinkClick r:id="" action="ppaction://media"/>
            <a:extLst>
              <a:ext uri="{FF2B5EF4-FFF2-40B4-BE49-F238E27FC236}">
                <a16:creationId xmlns:a16="http://schemas.microsoft.com/office/drawing/2014/main" id="{01F58A6E-5952-4309-B795-DB369A3768C9}"/>
              </a:ext>
            </a:extLst>
          </p:cNvPr>
          <p:cNvPicPr>
            <a:picLocks noGrp="1" noRot="1" noChangeAspect="1"/>
          </p:cNvPicPr>
          <p:nvPr>
            <p:ph idx="1"/>
            <a:videoFile r:link="rId1"/>
          </p:nvPr>
        </p:nvPicPr>
        <p:blipFill>
          <a:blip r:embed="rId3"/>
          <a:stretch>
            <a:fillRect/>
          </a:stretch>
        </p:blipFill>
        <p:spPr>
          <a:xfrm>
            <a:off x="4160520" y="835000"/>
            <a:ext cx="8031480" cy="6023000"/>
          </a:xfrm>
          <a:prstGeom prst="rect">
            <a:avLst/>
          </a:prstGeom>
        </p:spPr>
      </p:pic>
    </p:spTree>
    <p:extLst>
      <p:ext uri="{BB962C8B-B14F-4D97-AF65-F5344CB8AC3E}">
        <p14:creationId xmlns:p14="http://schemas.microsoft.com/office/powerpoint/2010/main" val="651458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ClassicFrame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A2B2EF94A6FB4B9CD8842998289433" ma:contentTypeVersion="13" ma:contentTypeDescription="Een nieuw document maken." ma:contentTypeScope="" ma:versionID="d70d62279a58d2bfc44ccfbcbe03d4fe">
  <xsd:schema xmlns:xsd="http://www.w3.org/2001/XMLSchema" xmlns:xs="http://www.w3.org/2001/XMLSchema" xmlns:p="http://schemas.microsoft.com/office/2006/metadata/properties" xmlns:ns2="fac561c4-e6d4-4df5-83fa-24600e3ff354" xmlns:ns3="08d7da48-02ed-4eb8-ad06-087b50debe6e" targetNamespace="http://schemas.microsoft.com/office/2006/metadata/properties" ma:root="true" ma:fieldsID="d04a600abcaff1853d86e780c71df2d5" ns2:_="" ns3:_="">
    <xsd:import namespace="fac561c4-e6d4-4df5-83fa-24600e3ff354"/>
    <xsd:import namespace="08d7da48-02ed-4eb8-ad06-087b50debe6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c561c4-e6d4-4df5-83fa-24600e3ff3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8d7da48-02ed-4eb8-ad06-087b50debe6e"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35389DE-7A5C-4F9D-BD90-92F9645F8240}">
  <ds:schemaRefs>
    <ds:schemaRef ds:uri="08d7da48-02ed-4eb8-ad06-087b50debe6e"/>
    <ds:schemaRef ds:uri="fac561c4-e6d4-4df5-83fa-24600e3ff35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ECBCB74-517D-4C68-8AAE-999A6AE74AF1}">
  <ds:schemaRefs>
    <ds:schemaRef ds:uri="http://schemas.microsoft.com/sharepoint/v3/contenttype/forms"/>
  </ds:schemaRefs>
</ds:datastoreItem>
</file>

<file path=customXml/itemProps3.xml><?xml version="1.0" encoding="utf-8"?>
<ds:datastoreItem xmlns:ds="http://schemas.openxmlformats.org/officeDocument/2006/customXml" ds:itemID="{006A4DD8-FE95-4F64-930C-0792F1F7A63B}">
  <ds:schemaRefs>
    <ds:schemaRef ds:uri="08d7da48-02ed-4eb8-ad06-087b50debe6e"/>
    <ds:schemaRef ds:uri="fac561c4-e6d4-4df5-83fa-24600e3ff35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751</Words>
  <Application>Microsoft Office PowerPoint</Application>
  <PresentationFormat>Widescreen</PresentationFormat>
  <Paragraphs>114</Paragraphs>
  <Slides>21</Slides>
  <Notes>0</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Courier New</vt:lpstr>
      <vt:lpstr>Gill Sans MT</vt:lpstr>
      <vt:lpstr>Goudy Old Style</vt:lpstr>
      <vt:lpstr>Wingdings</vt:lpstr>
      <vt:lpstr>ClassicFrameVTI</vt:lpstr>
      <vt:lpstr>We are almost ready to start…</vt:lpstr>
      <vt:lpstr>NEW YORK</vt:lpstr>
      <vt:lpstr>PowerPoint Presentation</vt:lpstr>
      <vt:lpstr>PowerPoint Presentation</vt:lpstr>
      <vt:lpstr>WHO CAN REGISTER?</vt:lpstr>
      <vt:lpstr>General information</vt:lpstr>
      <vt:lpstr>Flights</vt:lpstr>
      <vt:lpstr>ACCOMMODATION</vt:lpstr>
      <vt:lpstr>Location </vt:lpstr>
      <vt:lpstr>Bedroom types to choose FROM</vt:lpstr>
      <vt:lpstr>PowerPoint Presentation</vt:lpstr>
      <vt:lpstr>NY: student-friendly city</vt:lpstr>
      <vt:lpstr>C3 pass ($87)</vt:lpstr>
      <vt:lpstr>Documents to travel</vt:lpstr>
      <vt:lpstr>Prices per person room to share</vt:lpstr>
      <vt:lpstr>TOTAL COST (WHAT IS INcLUDED?)</vt:lpstr>
      <vt:lpstr>What’s not included?</vt:lpstr>
      <vt:lpstr>Insurances</vt:lpstr>
      <vt:lpstr>Registration</vt:lpstr>
      <vt:lpstr>Questions?</vt:lpstr>
      <vt:lpstr>Thank you and start spreading the news!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Emmely Verhaeghe</dc:creator>
  <cp:lastModifiedBy>Lars Bruggeman</cp:lastModifiedBy>
  <cp:revision>1</cp:revision>
  <dcterms:created xsi:type="dcterms:W3CDTF">2022-03-17T13:23:56Z</dcterms:created>
  <dcterms:modified xsi:type="dcterms:W3CDTF">2022-04-26T13:05:56Z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0x0101007BA2B2EF94A6FB4B9CD8842998289433</vt:lpwstr>
  </property>
</Properties>
</file>